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Klein Bold" charset="1" panose="02000503060000020004"/>
      <p:regular r:id="rId20"/>
    </p:embeddedFont>
    <p:embeddedFont>
      <p:font typeface="Helios" charset="1" panose="020B0504020202020204"/>
      <p:regular r:id="rId21"/>
    </p:embeddedFont>
    <p:embeddedFont>
      <p:font typeface="Klein" charset="1" panose="020005030600000200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9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66927" y="-4280359"/>
            <a:ext cx="10812392" cy="10812392"/>
          </a:xfrm>
          <a:custGeom>
            <a:avLst/>
            <a:gdLst/>
            <a:ahLst/>
            <a:cxnLst/>
            <a:rect r="r" b="b" t="t" l="l"/>
            <a:pathLst>
              <a:path h="10812392" w="10812392">
                <a:moveTo>
                  <a:pt x="0" y="0"/>
                </a:moveTo>
                <a:lnTo>
                  <a:pt x="10812393" y="0"/>
                </a:lnTo>
                <a:lnTo>
                  <a:pt x="10812393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407200" y="4432068"/>
            <a:ext cx="5764383" cy="5764383"/>
          </a:xfrm>
          <a:custGeom>
            <a:avLst/>
            <a:gdLst/>
            <a:ahLst/>
            <a:cxnLst/>
            <a:rect r="r" b="b" t="t" l="l"/>
            <a:pathLst>
              <a:path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078" y="7902203"/>
            <a:ext cx="5764383" cy="5764383"/>
          </a:xfrm>
          <a:custGeom>
            <a:avLst/>
            <a:gdLst/>
            <a:ahLst/>
            <a:cxnLst/>
            <a:rect r="r" b="b" t="t" l="l"/>
            <a:pathLst>
              <a:path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2"/>
                </a:lnTo>
                <a:lnTo>
                  <a:pt x="0" y="5764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144000" y="2962881"/>
            <a:ext cx="8115300" cy="4361239"/>
            <a:chOff x="0" y="0"/>
            <a:chExt cx="10820400" cy="581498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10820400" cy="4851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399"/>
                </a:lnSpc>
              </a:pPr>
              <a:r>
                <a:rPr lang="en-US" sz="11999" b="true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Team </a:t>
              </a:r>
              <a:r>
                <a:rPr lang="en-US" sz="11999" b="true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FourLoop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5107383"/>
              <a:ext cx="10498974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296844" y="-1836715"/>
            <a:ext cx="13960430" cy="13960430"/>
          </a:xfrm>
          <a:custGeom>
            <a:avLst/>
            <a:gdLst/>
            <a:ahLst/>
            <a:cxnLst/>
            <a:rect r="r" b="b" t="t" l="l"/>
            <a:pathLst>
              <a:path h="13960430" w="13960430">
                <a:moveTo>
                  <a:pt x="0" y="0"/>
                </a:moveTo>
                <a:lnTo>
                  <a:pt x="13960431" y="0"/>
                </a:lnTo>
                <a:lnTo>
                  <a:pt x="13960431" y="13960430"/>
                </a:lnTo>
                <a:lnTo>
                  <a:pt x="0" y="1396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33254" y="2143069"/>
            <a:ext cx="425574" cy="566744"/>
          </a:xfrm>
          <a:custGeom>
            <a:avLst/>
            <a:gdLst/>
            <a:ahLst/>
            <a:cxnLst/>
            <a:rect r="r" b="b" t="t" l="l"/>
            <a:pathLst>
              <a:path h="566744" w="425574">
                <a:moveTo>
                  <a:pt x="0" y="0"/>
                </a:moveTo>
                <a:lnTo>
                  <a:pt x="425574" y="0"/>
                </a:lnTo>
                <a:lnTo>
                  <a:pt x="425574" y="566745"/>
                </a:lnTo>
                <a:lnTo>
                  <a:pt x="0" y="5667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33254" y="7543282"/>
            <a:ext cx="442544" cy="627318"/>
          </a:xfrm>
          <a:custGeom>
            <a:avLst/>
            <a:gdLst/>
            <a:ahLst/>
            <a:cxnLst/>
            <a:rect r="r" b="b" t="t" l="l"/>
            <a:pathLst>
              <a:path h="627318" w="442544">
                <a:moveTo>
                  <a:pt x="0" y="0"/>
                </a:moveTo>
                <a:lnTo>
                  <a:pt x="442544" y="0"/>
                </a:lnTo>
                <a:lnTo>
                  <a:pt x="442544" y="627318"/>
                </a:lnTo>
                <a:lnTo>
                  <a:pt x="0" y="62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974580" y="4126230"/>
            <a:ext cx="184785" cy="189548"/>
            <a:chOff x="0" y="0"/>
            <a:chExt cx="246380" cy="2527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4450" y="49530"/>
              <a:ext cx="148590" cy="154940"/>
            </a:xfrm>
            <a:custGeom>
              <a:avLst/>
              <a:gdLst/>
              <a:ahLst/>
              <a:cxnLst/>
              <a:rect r="r" b="b" t="t" l="l"/>
              <a:pathLst>
                <a:path h="154940" w="148590">
                  <a:moveTo>
                    <a:pt x="148590" y="53340"/>
                  </a:moveTo>
                  <a:cubicBezTo>
                    <a:pt x="146050" y="107950"/>
                    <a:pt x="123190" y="135890"/>
                    <a:pt x="107950" y="146050"/>
                  </a:cubicBezTo>
                  <a:cubicBezTo>
                    <a:pt x="96520" y="152400"/>
                    <a:pt x="85090" y="154940"/>
                    <a:pt x="71120" y="152400"/>
                  </a:cubicBezTo>
                  <a:cubicBezTo>
                    <a:pt x="53340" y="148590"/>
                    <a:pt x="21590" y="133350"/>
                    <a:pt x="11430" y="115570"/>
                  </a:cubicBezTo>
                  <a:cubicBezTo>
                    <a:pt x="0" y="97790"/>
                    <a:pt x="1270" y="62230"/>
                    <a:pt x="6350" y="44450"/>
                  </a:cubicBezTo>
                  <a:cubicBezTo>
                    <a:pt x="10160" y="31750"/>
                    <a:pt x="20320" y="22860"/>
                    <a:pt x="29210" y="16510"/>
                  </a:cubicBezTo>
                  <a:cubicBezTo>
                    <a:pt x="38100" y="8890"/>
                    <a:pt x="49530" y="2540"/>
                    <a:pt x="62230" y="1270"/>
                  </a:cubicBezTo>
                  <a:cubicBezTo>
                    <a:pt x="81280" y="0"/>
                    <a:pt x="129540" y="22860"/>
                    <a:pt x="129540" y="2286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9887902" y="4591050"/>
            <a:ext cx="737235" cy="484822"/>
            <a:chOff x="0" y="0"/>
            <a:chExt cx="982980" cy="6464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5720" y="46990"/>
              <a:ext cx="889000" cy="552450"/>
            </a:xfrm>
            <a:custGeom>
              <a:avLst/>
              <a:gdLst/>
              <a:ahLst/>
              <a:cxnLst/>
              <a:rect r="r" b="b" t="t" l="l"/>
              <a:pathLst>
                <a:path h="552450" w="889000">
                  <a:moveTo>
                    <a:pt x="599440" y="316230"/>
                  </a:moveTo>
                  <a:cubicBezTo>
                    <a:pt x="472440" y="506730"/>
                    <a:pt x="466090" y="510540"/>
                    <a:pt x="454660" y="513080"/>
                  </a:cubicBezTo>
                  <a:cubicBezTo>
                    <a:pt x="440690" y="515620"/>
                    <a:pt x="417830" y="513080"/>
                    <a:pt x="403860" y="506730"/>
                  </a:cubicBezTo>
                  <a:cubicBezTo>
                    <a:pt x="391160" y="499110"/>
                    <a:pt x="375920" y="483870"/>
                    <a:pt x="370840" y="468630"/>
                  </a:cubicBezTo>
                  <a:cubicBezTo>
                    <a:pt x="365760" y="450850"/>
                    <a:pt x="389890" y="417830"/>
                    <a:pt x="379730" y="403860"/>
                  </a:cubicBezTo>
                  <a:cubicBezTo>
                    <a:pt x="367030" y="386080"/>
                    <a:pt x="314960" y="406400"/>
                    <a:pt x="285750" y="387350"/>
                  </a:cubicBezTo>
                  <a:cubicBezTo>
                    <a:pt x="236220" y="354330"/>
                    <a:pt x="162560" y="228600"/>
                    <a:pt x="147320" y="176530"/>
                  </a:cubicBezTo>
                  <a:cubicBezTo>
                    <a:pt x="139700" y="149860"/>
                    <a:pt x="139700" y="128270"/>
                    <a:pt x="147320" y="111760"/>
                  </a:cubicBezTo>
                  <a:cubicBezTo>
                    <a:pt x="153670" y="97790"/>
                    <a:pt x="168910" y="85090"/>
                    <a:pt x="182880" y="78740"/>
                  </a:cubicBezTo>
                  <a:cubicBezTo>
                    <a:pt x="198120" y="73660"/>
                    <a:pt x="218440" y="73660"/>
                    <a:pt x="232410" y="78740"/>
                  </a:cubicBezTo>
                  <a:cubicBezTo>
                    <a:pt x="247650" y="83820"/>
                    <a:pt x="264160" y="91440"/>
                    <a:pt x="269240" y="110490"/>
                  </a:cubicBezTo>
                  <a:cubicBezTo>
                    <a:pt x="285750" y="168910"/>
                    <a:pt x="168910" y="464820"/>
                    <a:pt x="128270" y="520700"/>
                  </a:cubicBezTo>
                  <a:cubicBezTo>
                    <a:pt x="114300" y="538480"/>
                    <a:pt x="104140" y="543560"/>
                    <a:pt x="88900" y="547370"/>
                  </a:cubicBezTo>
                  <a:cubicBezTo>
                    <a:pt x="74930" y="551180"/>
                    <a:pt x="54610" y="548640"/>
                    <a:pt x="41910" y="543560"/>
                  </a:cubicBezTo>
                  <a:cubicBezTo>
                    <a:pt x="31750" y="538480"/>
                    <a:pt x="24130" y="532130"/>
                    <a:pt x="17780" y="521970"/>
                  </a:cubicBezTo>
                  <a:cubicBezTo>
                    <a:pt x="10160" y="510540"/>
                    <a:pt x="6350" y="499110"/>
                    <a:pt x="5080" y="476250"/>
                  </a:cubicBezTo>
                  <a:cubicBezTo>
                    <a:pt x="0" y="403860"/>
                    <a:pt x="29210" y="87630"/>
                    <a:pt x="62230" y="30480"/>
                  </a:cubicBezTo>
                  <a:cubicBezTo>
                    <a:pt x="73660" y="12700"/>
                    <a:pt x="86360" y="7620"/>
                    <a:pt x="99060" y="3810"/>
                  </a:cubicBezTo>
                  <a:cubicBezTo>
                    <a:pt x="113030" y="0"/>
                    <a:pt x="132080" y="3810"/>
                    <a:pt x="144780" y="8890"/>
                  </a:cubicBezTo>
                  <a:cubicBezTo>
                    <a:pt x="154940" y="12700"/>
                    <a:pt x="160020" y="17780"/>
                    <a:pt x="167640" y="27940"/>
                  </a:cubicBezTo>
                  <a:cubicBezTo>
                    <a:pt x="182880" y="48260"/>
                    <a:pt x="212090" y="100330"/>
                    <a:pt x="217170" y="130810"/>
                  </a:cubicBezTo>
                  <a:cubicBezTo>
                    <a:pt x="220980" y="153670"/>
                    <a:pt x="218440" y="177800"/>
                    <a:pt x="210820" y="191770"/>
                  </a:cubicBezTo>
                  <a:cubicBezTo>
                    <a:pt x="205740" y="203200"/>
                    <a:pt x="198120" y="209550"/>
                    <a:pt x="187960" y="213360"/>
                  </a:cubicBezTo>
                  <a:cubicBezTo>
                    <a:pt x="175260" y="219710"/>
                    <a:pt x="156210" y="224790"/>
                    <a:pt x="140970" y="220980"/>
                  </a:cubicBezTo>
                  <a:cubicBezTo>
                    <a:pt x="124460" y="215900"/>
                    <a:pt x="102870" y="200660"/>
                    <a:pt x="93980" y="181610"/>
                  </a:cubicBezTo>
                  <a:cubicBezTo>
                    <a:pt x="82550" y="154940"/>
                    <a:pt x="86360" y="99060"/>
                    <a:pt x="95250" y="69850"/>
                  </a:cubicBezTo>
                  <a:cubicBezTo>
                    <a:pt x="101600" y="46990"/>
                    <a:pt x="111760" y="24130"/>
                    <a:pt x="128270" y="13970"/>
                  </a:cubicBezTo>
                  <a:cubicBezTo>
                    <a:pt x="144780" y="5080"/>
                    <a:pt x="173990" y="3810"/>
                    <a:pt x="190500" y="10160"/>
                  </a:cubicBezTo>
                  <a:cubicBezTo>
                    <a:pt x="204470" y="16510"/>
                    <a:pt x="217170" y="31750"/>
                    <a:pt x="223520" y="44450"/>
                  </a:cubicBezTo>
                  <a:cubicBezTo>
                    <a:pt x="228600" y="54610"/>
                    <a:pt x="229870" y="62230"/>
                    <a:pt x="229870" y="76200"/>
                  </a:cubicBezTo>
                  <a:cubicBezTo>
                    <a:pt x="228600" y="104140"/>
                    <a:pt x="193040" y="205740"/>
                    <a:pt x="198120" y="207010"/>
                  </a:cubicBezTo>
                  <a:cubicBezTo>
                    <a:pt x="201930" y="208280"/>
                    <a:pt x="217170" y="152400"/>
                    <a:pt x="238760" y="132080"/>
                  </a:cubicBezTo>
                  <a:cubicBezTo>
                    <a:pt x="265430" y="106680"/>
                    <a:pt x="320040" y="78740"/>
                    <a:pt x="353060" y="73660"/>
                  </a:cubicBezTo>
                  <a:cubicBezTo>
                    <a:pt x="375920" y="71120"/>
                    <a:pt x="400050" y="77470"/>
                    <a:pt x="414020" y="86360"/>
                  </a:cubicBezTo>
                  <a:cubicBezTo>
                    <a:pt x="424180" y="92710"/>
                    <a:pt x="429260" y="101600"/>
                    <a:pt x="433070" y="111760"/>
                  </a:cubicBezTo>
                  <a:cubicBezTo>
                    <a:pt x="436880" y="125730"/>
                    <a:pt x="440690" y="142240"/>
                    <a:pt x="434340" y="160020"/>
                  </a:cubicBezTo>
                  <a:cubicBezTo>
                    <a:pt x="425450" y="185420"/>
                    <a:pt x="354330" y="241300"/>
                    <a:pt x="358140" y="246380"/>
                  </a:cubicBezTo>
                  <a:cubicBezTo>
                    <a:pt x="360680" y="248920"/>
                    <a:pt x="384810" y="228600"/>
                    <a:pt x="398780" y="228600"/>
                  </a:cubicBezTo>
                  <a:cubicBezTo>
                    <a:pt x="412750" y="228600"/>
                    <a:pt x="430530" y="233680"/>
                    <a:pt x="441960" y="242570"/>
                  </a:cubicBezTo>
                  <a:cubicBezTo>
                    <a:pt x="452120" y="251460"/>
                    <a:pt x="462280" y="267970"/>
                    <a:pt x="464820" y="281940"/>
                  </a:cubicBezTo>
                  <a:cubicBezTo>
                    <a:pt x="466090" y="298450"/>
                    <a:pt x="441960" y="336550"/>
                    <a:pt x="445770" y="337820"/>
                  </a:cubicBezTo>
                  <a:cubicBezTo>
                    <a:pt x="452120" y="341630"/>
                    <a:pt x="548640" y="166370"/>
                    <a:pt x="589280" y="135890"/>
                  </a:cubicBezTo>
                  <a:cubicBezTo>
                    <a:pt x="608330" y="120650"/>
                    <a:pt x="624840" y="118110"/>
                    <a:pt x="642620" y="116840"/>
                  </a:cubicBezTo>
                  <a:cubicBezTo>
                    <a:pt x="657860" y="115570"/>
                    <a:pt x="675640" y="118110"/>
                    <a:pt x="687070" y="125730"/>
                  </a:cubicBezTo>
                  <a:cubicBezTo>
                    <a:pt x="699770" y="132080"/>
                    <a:pt x="712470" y="147320"/>
                    <a:pt x="716280" y="161290"/>
                  </a:cubicBezTo>
                  <a:cubicBezTo>
                    <a:pt x="721360" y="175260"/>
                    <a:pt x="722630" y="190500"/>
                    <a:pt x="713740" y="207010"/>
                  </a:cubicBezTo>
                  <a:cubicBezTo>
                    <a:pt x="694690" y="242570"/>
                    <a:pt x="584200" y="317500"/>
                    <a:pt x="541020" y="334010"/>
                  </a:cubicBezTo>
                  <a:cubicBezTo>
                    <a:pt x="520700" y="340360"/>
                    <a:pt x="505460" y="341630"/>
                    <a:pt x="490220" y="336550"/>
                  </a:cubicBezTo>
                  <a:cubicBezTo>
                    <a:pt x="476250" y="332740"/>
                    <a:pt x="463550" y="321310"/>
                    <a:pt x="455930" y="308610"/>
                  </a:cubicBezTo>
                  <a:cubicBezTo>
                    <a:pt x="449580" y="297180"/>
                    <a:pt x="444500" y="281940"/>
                    <a:pt x="449580" y="265430"/>
                  </a:cubicBezTo>
                  <a:cubicBezTo>
                    <a:pt x="455930" y="234950"/>
                    <a:pt x="505460" y="168910"/>
                    <a:pt x="532130" y="156210"/>
                  </a:cubicBezTo>
                  <a:cubicBezTo>
                    <a:pt x="547370" y="147320"/>
                    <a:pt x="563880" y="149860"/>
                    <a:pt x="577850" y="154940"/>
                  </a:cubicBezTo>
                  <a:cubicBezTo>
                    <a:pt x="591820" y="158750"/>
                    <a:pt x="605790" y="172720"/>
                    <a:pt x="613410" y="184150"/>
                  </a:cubicBezTo>
                  <a:cubicBezTo>
                    <a:pt x="618490" y="193040"/>
                    <a:pt x="621030" y="203200"/>
                    <a:pt x="621030" y="213360"/>
                  </a:cubicBezTo>
                  <a:cubicBezTo>
                    <a:pt x="621030" y="227330"/>
                    <a:pt x="617220" y="247650"/>
                    <a:pt x="605790" y="257810"/>
                  </a:cubicBezTo>
                  <a:cubicBezTo>
                    <a:pt x="589280" y="270510"/>
                    <a:pt x="521970" y="273050"/>
                    <a:pt x="519430" y="267970"/>
                  </a:cubicBezTo>
                  <a:cubicBezTo>
                    <a:pt x="519430" y="265430"/>
                    <a:pt x="546100" y="247650"/>
                    <a:pt x="560070" y="245110"/>
                  </a:cubicBezTo>
                  <a:cubicBezTo>
                    <a:pt x="574040" y="243840"/>
                    <a:pt x="593090" y="247650"/>
                    <a:pt x="605790" y="255270"/>
                  </a:cubicBezTo>
                  <a:cubicBezTo>
                    <a:pt x="617220" y="262890"/>
                    <a:pt x="628650" y="278130"/>
                    <a:pt x="632460" y="293370"/>
                  </a:cubicBezTo>
                  <a:cubicBezTo>
                    <a:pt x="636270" y="309880"/>
                    <a:pt x="619760" y="351790"/>
                    <a:pt x="619760" y="351790"/>
                  </a:cubicBezTo>
                  <a:cubicBezTo>
                    <a:pt x="618490" y="351790"/>
                    <a:pt x="626110" y="241300"/>
                    <a:pt x="647700" y="208280"/>
                  </a:cubicBezTo>
                  <a:cubicBezTo>
                    <a:pt x="662940" y="184150"/>
                    <a:pt x="690880" y="165100"/>
                    <a:pt x="713740" y="158750"/>
                  </a:cubicBezTo>
                  <a:cubicBezTo>
                    <a:pt x="732790" y="153670"/>
                    <a:pt x="759460" y="156210"/>
                    <a:pt x="774700" y="165100"/>
                  </a:cubicBezTo>
                  <a:cubicBezTo>
                    <a:pt x="787400" y="172720"/>
                    <a:pt x="797560" y="190500"/>
                    <a:pt x="801370" y="203200"/>
                  </a:cubicBezTo>
                  <a:cubicBezTo>
                    <a:pt x="805180" y="213360"/>
                    <a:pt x="806450" y="223520"/>
                    <a:pt x="802640" y="234950"/>
                  </a:cubicBezTo>
                  <a:cubicBezTo>
                    <a:pt x="797560" y="248920"/>
                    <a:pt x="781050" y="279400"/>
                    <a:pt x="763270" y="280670"/>
                  </a:cubicBezTo>
                  <a:cubicBezTo>
                    <a:pt x="737870" y="283210"/>
                    <a:pt x="655320" y="209550"/>
                    <a:pt x="659130" y="198120"/>
                  </a:cubicBezTo>
                  <a:cubicBezTo>
                    <a:pt x="661670" y="191770"/>
                    <a:pt x="692150" y="193040"/>
                    <a:pt x="706120" y="196850"/>
                  </a:cubicBezTo>
                  <a:cubicBezTo>
                    <a:pt x="720090" y="201930"/>
                    <a:pt x="735330" y="214630"/>
                    <a:pt x="741680" y="227330"/>
                  </a:cubicBezTo>
                  <a:cubicBezTo>
                    <a:pt x="749300" y="240030"/>
                    <a:pt x="753110" y="259080"/>
                    <a:pt x="749300" y="274320"/>
                  </a:cubicBezTo>
                  <a:cubicBezTo>
                    <a:pt x="744220" y="290830"/>
                    <a:pt x="717550" y="323850"/>
                    <a:pt x="708660" y="321310"/>
                  </a:cubicBezTo>
                  <a:cubicBezTo>
                    <a:pt x="694690" y="316230"/>
                    <a:pt x="680720" y="198120"/>
                    <a:pt x="698500" y="170180"/>
                  </a:cubicBezTo>
                  <a:cubicBezTo>
                    <a:pt x="711200" y="149860"/>
                    <a:pt x="748030" y="142240"/>
                    <a:pt x="765810" y="142240"/>
                  </a:cubicBezTo>
                  <a:cubicBezTo>
                    <a:pt x="778510" y="142240"/>
                    <a:pt x="787400" y="147320"/>
                    <a:pt x="796290" y="153670"/>
                  </a:cubicBezTo>
                  <a:cubicBezTo>
                    <a:pt x="806450" y="162560"/>
                    <a:pt x="819150" y="180340"/>
                    <a:pt x="822960" y="193040"/>
                  </a:cubicBezTo>
                  <a:cubicBezTo>
                    <a:pt x="826770" y="204470"/>
                    <a:pt x="826770" y="214630"/>
                    <a:pt x="822960" y="224790"/>
                  </a:cubicBezTo>
                  <a:cubicBezTo>
                    <a:pt x="819150" y="238760"/>
                    <a:pt x="812800" y="255270"/>
                    <a:pt x="796290" y="264160"/>
                  </a:cubicBezTo>
                  <a:cubicBezTo>
                    <a:pt x="763270" y="283210"/>
                    <a:pt x="612140" y="280670"/>
                    <a:pt x="612140" y="276860"/>
                  </a:cubicBezTo>
                  <a:cubicBezTo>
                    <a:pt x="610870" y="275590"/>
                    <a:pt x="641350" y="264160"/>
                    <a:pt x="655320" y="266700"/>
                  </a:cubicBezTo>
                  <a:cubicBezTo>
                    <a:pt x="669290" y="267970"/>
                    <a:pt x="687070" y="275590"/>
                    <a:pt x="695960" y="287020"/>
                  </a:cubicBezTo>
                  <a:cubicBezTo>
                    <a:pt x="706120" y="300990"/>
                    <a:pt x="712470" y="328930"/>
                    <a:pt x="709930" y="345440"/>
                  </a:cubicBezTo>
                  <a:cubicBezTo>
                    <a:pt x="707390" y="359410"/>
                    <a:pt x="685800" y="383540"/>
                    <a:pt x="683260" y="382270"/>
                  </a:cubicBezTo>
                  <a:cubicBezTo>
                    <a:pt x="680720" y="381000"/>
                    <a:pt x="693420" y="323850"/>
                    <a:pt x="704850" y="311150"/>
                  </a:cubicBezTo>
                  <a:cubicBezTo>
                    <a:pt x="712470" y="302260"/>
                    <a:pt x="723900" y="299720"/>
                    <a:pt x="735330" y="299720"/>
                  </a:cubicBezTo>
                  <a:cubicBezTo>
                    <a:pt x="748030" y="298450"/>
                    <a:pt x="768350" y="300990"/>
                    <a:pt x="781050" y="311150"/>
                  </a:cubicBezTo>
                  <a:cubicBezTo>
                    <a:pt x="795020" y="321310"/>
                    <a:pt x="808990" y="347980"/>
                    <a:pt x="808990" y="365760"/>
                  </a:cubicBezTo>
                  <a:cubicBezTo>
                    <a:pt x="808990" y="384810"/>
                    <a:pt x="798830" y="403860"/>
                    <a:pt x="781050" y="420370"/>
                  </a:cubicBezTo>
                  <a:cubicBezTo>
                    <a:pt x="746760" y="450850"/>
                    <a:pt x="648970" y="492760"/>
                    <a:pt x="591820" y="490220"/>
                  </a:cubicBezTo>
                  <a:cubicBezTo>
                    <a:pt x="543560" y="488950"/>
                    <a:pt x="492760" y="461010"/>
                    <a:pt x="457200" y="430530"/>
                  </a:cubicBezTo>
                  <a:cubicBezTo>
                    <a:pt x="420370" y="398780"/>
                    <a:pt x="378460" y="335280"/>
                    <a:pt x="373380" y="299720"/>
                  </a:cubicBezTo>
                  <a:cubicBezTo>
                    <a:pt x="370840" y="276860"/>
                    <a:pt x="381000" y="254000"/>
                    <a:pt x="392430" y="240030"/>
                  </a:cubicBezTo>
                  <a:cubicBezTo>
                    <a:pt x="402590" y="228600"/>
                    <a:pt x="422910" y="222250"/>
                    <a:pt x="435610" y="220980"/>
                  </a:cubicBezTo>
                  <a:cubicBezTo>
                    <a:pt x="447040" y="219710"/>
                    <a:pt x="458470" y="222250"/>
                    <a:pt x="467360" y="227330"/>
                  </a:cubicBezTo>
                  <a:cubicBezTo>
                    <a:pt x="480060" y="233680"/>
                    <a:pt x="499110" y="243840"/>
                    <a:pt x="501650" y="261620"/>
                  </a:cubicBezTo>
                  <a:cubicBezTo>
                    <a:pt x="505460" y="298450"/>
                    <a:pt x="429260" y="434340"/>
                    <a:pt x="384810" y="454660"/>
                  </a:cubicBezTo>
                  <a:cubicBezTo>
                    <a:pt x="355600" y="468630"/>
                    <a:pt x="307340" y="454660"/>
                    <a:pt x="290830" y="439420"/>
                  </a:cubicBezTo>
                  <a:cubicBezTo>
                    <a:pt x="278130" y="429260"/>
                    <a:pt x="285750" y="405130"/>
                    <a:pt x="276860" y="389890"/>
                  </a:cubicBezTo>
                  <a:cubicBezTo>
                    <a:pt x="266700" y="374650"/>
                    <a:pt x="236220" y="364490"/>
                    <a:pt x="228600" y="349250"/>
                  </a:cubicBezTo>
                  <a:cubicBezTo>
                    <a:pt x="222250" y="339090"/>
                    <a:pt x="220980" y="328930"/>
                    <a:pt x="223520" y="317500"/>
                  </a:cubicBezTo>
                  <a:cubicBezTo>
                    <a:pt x="224790" y="303530"/>
                    <a:pt x="232410" y="284480"/>
                    <a:pt x="245110" y="274320"/>
                  </a:cubicBezTo>
                  <a:cubicBezTo>
                    <a:pt x="257810" y="262890"/>
                    <a:pt x="295910" y="247650"/>
                    <a:pt x="306070" y="256540"/>
                  </a:cubicBezTo>
                  <a:cubicBezTo>
                    <a:pt x="322580" y="273050"/>
                    <a:pt x="292100" y="425450"/>
                    <a:pt x="260350" y="448310"/>
                  </a:cubicBezTo>
                  <a:cubicBezTo>
                    <a:pt x="240030" y="464820"/>
                    <a:pt x="199390" y="450850"/>
                    <a:pt x="176530" y="443230"/>
                  </a:cubicBezTo>
                  <a:cubicBezTo>
                    <a:pt x="160020" y="438150"/>
                    <a:pt x="144780" y="429260"/>
                    <a:pt x="134620" y="417830"/>
                  </a:cubicBezTo>
                  <a:cubicBezTo>
                    <a:pt x="125730" y="405130"/>
                    <a:pt x="119380" y="384810"/>
                    <a:pt x="120650" y="369570"/>
                  </a:cubicBezTo>
                  <a:cubicBezTo>
                    <a:pt x="121920" y="354330"/>
                    <a:pt x="128270" y="335280"/>
                    <a:pt x="140970" y="325120"/>
                  </a:cubicBezTo>
                  <a:cubicBezTo>
                    <a:pt x="154940" y="312420"/>
                    <a:pt x="193040" y="295910"/>
                    <a:pt x="203200" y="306070"/>
                  </a:cubicBezTo>
                  <a:cubicBezTo>
                    <a:pt x="222250" y="322580"/>
                    <a:pt x="185420" y="496570"/>
                    <a:pt x="162560" y="506730"/>
                  </a:cubicBezTo>
                  <a:cubicBezTo>
                    <a:pt x="149860" y="511810"/>
                    <a:pt x="128270" y="494030"/>
                    <a:pt x="119380" y="480060"/>
                  </a:cubicBezTo>
                  <a:cubicBezTo>
                    <a:pt x="109220" y="464820"/>
                    <a:pt x="104140" y="433070"/>
                    <a:pt x="107950" y="415290"/>
                  </a:cubicBezTo>
                  <a:cubicBezTo>
                    <a:pt x="111760" y="400050"/>
                    <a:pt x="125730" y="384810"/>
                    <a:pt x="139700" y="375920"/>
                  </a:cubicBezTo>
                  <a:cubicBezTo>
                    <a:pt x="152400" y="368300"/>
                    <a:pt x="189230" y="367030"/>
                    <a:pt x="189230" y="368300"/>
                  </a:cubicBezTo>
                  <a:cubicBezTo>
                    <a:pt x="189230" y="368300"/>
                    <a:pt x="101600" y="403860"/>
                    <a:pt x="81280" y="393700"/>
                  </a:cubicBezTo>
                  <a:cubicBezTo>
                    <a:pt x="67310" y="384810"/>
                    <a:pt x="64770" y="356870"/>
                    <a:pt x="63500" y="339090"/>
                  </a:cubicBezTo>
                  <a:cubicBezTo>
                    <a:pt x="63500" y="322580"/>
                    <a:pt x="66040" y="303530"/>
                    <a:pt x="74930" y="290830"/>
                  </a:cubicBezTo>
                  <a:cubicBezTo>
                    <a:pt x="83820" y="276860"/>
                    <a:pt x="100330" y="264160"/>
                    <a:pt x="115570" y="260350"/>
                  </a:cubicBezTo>
                  <a:cubicBezTo>
                    <a:pt x="130810" y="256540"/>
                    <a:pt x="152400" y="257810"/>
                    <a:pt x="166370" y="265430"/>
                  </a:cubicBezTo>
                  <a:cubicBezTo>
                    <a:pt x="180340" y="271780"/>
                    <a:pt x="182880" y="290830"/>
                    <a:pt x="200660" y="302260"/>
                  </a:cubicBezTo>
                  <a:cubicBezTo>
                    <a:pt x="233680" y="323850"/>
                    <a:pt x="295910" y="359410"/>
                    <a:pt x="363220" y="358140"/>
                  </a:cubicBezTo>
                  <a:cubicBezTo>
                    <a:pt x="477520" y="355600"/>
                    <a:pt x="745490" y="187960"/>
                    <a:pt x="816610" y="182880"/>
                  </a:cubicBezTo>
                  <a:cubicBezTo>
                    <a:pt x="838200" y="181610"/>
                    <a:pt x="848360" y="185420"/>
                    <a:pt x="859790" y="194310"/>
                  </a:cubicBezTo>
                  <a:cubicBezTo>
                    <a:pt x="872490" y="204470"/>
                    <a:pt x="885190" y="229870"/>
                    <a:pt x="886460" y="245110"/>
                  </a:cubicBezTo>
                  <a:cubicBezTo>
                    <a:pt x="887730" y="256540"/>
                    <a:pt x="885190" y="265430"/>
                    <a:pt x="878840" y="274320"/>
                  </a:cubicBezTo>
                  <a:cubicBezTo>
                    <a:pt x="872490" y="285750"/>
                    <a:pt x="862330" y="297180"/>
                    <a:pt x="845820" y="303530"/>
                  </a:cubicBezTo>
                  <a:cubicBezTo>
                    <a:pt x="816610" y="314960"/>
                    <a:pt x="704850" y="302260"/>
                    <a:pt x="704850" y="303530"/>
                  </a:cubicBezTo>
                  <a:cubicBezTo>
                    <a:pt x="704850" y="303530"/>
                    <a:pt x="745490" y="307340"/>
                    <a:pt x="745490" y="306070"/>
                  </a:cubicBezTo>
                  <a:cubicBezTo>
                    <a:pt x="745490" y="303530"/>
                    <a:pt x="698500" y="302260"/>
                    <a:pt x="685800" y="289560"/>
                  </a:cubicBezTo>
                  <a:cubicBezTo>
                    <a:pt x="671830" y="276860"/>
                    <a:pt x="664210" y="246380"/>
                    <a:pt x="665480" y="231140"/>
                  </a:cubicBezTo>
                  <a:cubicBezTo>
                    <a:pt x="665480" y="218440"/>
                    <a:pt x="669290" y="209550"/>
                    <a:pt x="676910" y="200660"/>
                  </a:cubicBezTo>
                  <a:cubicBezTo>
                    <a:pt x="685800" y="190500"/>
                    <a:pt x="702310" y="172720"/>
                    <a:pt x="716280" y="175260"/>
                  </a:cubicBezTo>
                  <a:cubicBezTo>
                    <a:pt x="737870" y="179070"/>
                    <a:pt x="777240" y="241300"/>
                    <a:pt x="788670" y="261620"/>
                  </a:cubicBezTo>
                  <a:cubicBezTo>
                    <a:pt x="793750" y="271780"/>
                    <a:pt x="797560" y="276860"/>
                    <a:pt x="796290" y="285750"/>
                  </a:cubicBezTo>
                  <a:cubicBezTo>
                    <a:pt x="795020" y="297180"/>
                    <a:pt x="781050" y="316230"/>
                    <a:pt x="769620" y="325120"/>
                  </a:cubicBezTo>
                  <a:cubicBezTo>
                    <a:pt x="756920" y="332740"/>
                    <a:pt x="736600" y="336550"/>
                    <a:pt x="722630" y="336550"/>
                  </a:cubicBezTo>
                  <a:cubicBezTo>
                    <a:pt x="711200" y="335280"/>
                    <a:pt x="701040" y="331470"/>
                    <a:pt x="692150" y="325120"/>
                  </a:cubicBezTo>
                  <a:cubicBezTo>
                    <a:pt x="681990" y="316230"/>
                    <a:pt x="669290" y="298450"/>
                    <a:pt x="665480" y="285750"/>
                  </a:cubicBezTo>
                  <a:cubicBezTo>
                    <a:pt x="662940" y="274320"/>
                    <a:pt x="669290" y="254000"/>
                    <a:pt x="665480" y="252730"/>
                  </a:cubicBezTo>
                  <a:cubicBezTo>
                    <a:pt x="657860" y="250190"/>
                    <a:pt x="626110" y="377190"/>
                    <a:pt x="580390" y="406400"/>
                  </a:cubicBezTo>
                  <a:cubicBezTo>
                    <a:pt x="530860" y="438150"/>
                    <a:pt x="410210" y="444500"/>
                    <a:pt x="370840" y="421640"/>
                  </a:cubicBezTo>
                  <a:cubicBezTo>
                    <a:pt x="346710" y="406400"/>
                    <a:pt x="341630" y="372110"/>
                    <a:pt x="335280" y="344170"/>
                  </a:cubicBezTo>
                  <a:cubicBezTo>
                    <a:pt x="328930" y="313690"/>
                    <a:pt x="342900" y="246380"/>
                    <a:pt x="337820" y="245110"/>
                  </a:cubicBezTo>
                  <a:cubicBezTo>
                    <a:pt x="335280" y="243840"/>
                    <a:pt x="332740" y="264160"/>
                    <a:pt x="326390" y="266700"/>
                  </a:cubicBezTo>
                  <a:cubicBezTo>
                    <a:pt x="318770" y="271780"/>
                    <a:pt x="303530" y="269240"/>
                    <a:pt x="292100" y="262890"/>
                  </a:cubicBezTo>
                  <a:cubicBezTo>
                    <a:pt x="276860" y="255270"/>
                    <a:pt x="254000" y="232410"/>
                    <a:pt x="247650" y="214630"/>
                  </a:cubicBezTo>
                  <a:cubicBezTo>
                    <a:pt x="242570" y="199390"/>
                    <a:pt x="246380" y="177800"/>
                    <a:pt x="252730" y="163830"/>
                  </a:cubicBezTo>
                  <a:cubicBezTo>
                    <a:pt x="260350" y="149860"/>
                    <a:pt x="279400" y="135890"/>
                    <a:pt x="290830" y="129540"/>
                  </a:cubicBezTo>
                  <a:cubicBezTo>
                    <a:pt x="297180" y="127000"/>
                    <a:pt x="302260" y="121920"/>
                    <a:pt x="307340" y="125730"/>
                  </a:cubicBezTo>
                  <a:cubicBezTo>
                    <a:pt x="326390" y="138430"/>
                    <a:pt x="370840" y="351790"/>
                    <a:pt x="350520" y="370840"/>
                  </a:cubicBezTo>
                  <a:cubicBezTo>
                    <a:pt x="341630" y="379730"/>
                    <a:pt x="314960" y="369570"/>
                    <a:pt x="302260" y="359410"/>
                  </a:cubicBezTo>
                  <a:cubicBezTo>
                    <a:pt x="287020" y="349250"/>
                    <a:pt x="273050" y="321310"/>
                    <a:pt x="271780" y="302260"/>
                  </a:cubicBezTo>
                  <a:cubicBezTo>
                    <a:pt x="270510" y="287020"/>
                    <a:pt x="279400" y="267970"/>
                    <a:pt x="288290" y="256540"/>
                  </a:cubicBezTo>
                  <a:cubicBezTo>
                    <a:pt x="294640" y="246380"/>
                    <a:pt x="302260" y="242570"/>
                    <a:pt x="314960" y="236220"/>
                  </a:cubicBezTo>
                  <a:cubicBezTo>
                    <a:pt x="341630" y="224790"/>
                    <a:pt x="410210" y="204470"/>
                    <a:pt x="440690" y="210820"/>
                  </a:cubicBezTo>
                  <a:cubicBezTo>
                    <a:pt x="459740" y="214630"/>
                    <a:pt x="473710" y="228600"/>
                    <a:pt x="482600" y="240030"/>
                  </a:cubicBezTo>
                  <a:cubicBezTo>
                    <a:pt x="490220" y="250190"/>
                    <a:pt x="494030" y="260350"/>
                    <a:pt x="494030" y="271780"/>
                  </a:cubicBezTo>
                  <a:cubicBezTo>
                    <a:pt x="495300" y="287020"/>
                    <a:pt x="491490" y="308610"/>
                    <a:pt x="481330" y="321310"/>
                  </a:cubicBezTo>
                  <a:cubicBezTo>
                    <a:pt x="472440" y="335280"/>
                    <a:pt x="448310" y="339090"/>
                    <a:pt x="439420" y="350520"/>
                  </a:cubicBezTo>
                  <a:cubicBezTo>
                    <a:pt x="431800" y="360680"/>
                    <a:pt x="435610" y="377190"/>
                    <a:pt x="426720" y="387350"/>
                  </a:cubicBezTo>
                  <a:cubicBezTo>
                    <a:pt x="419100" y="397510"/>
                    <a:pt x="402590" y="407670"/>
                    <a:pt x="387350" y="411480"/>
                  </a:cubicBezTo>
                  <a:cubicBezTo>
                    <a:pt x="373380" y="414020"/>
                    <a:pt x="355600" y="412750"/>
                    <a:pt x="341630" y="406400"/>
                  </a:cubicBezTo>
                  <a:cubicBezTo>
                    <a:pt x="328930" y="400050"/>
                    <a:pt x="314960" y="387350"/>
                    <a:pt x="308610" y="374650"/>
                  </a:cubicBezTo>
                  <a:cubicBezTo>
                    <a:pt x="300990" y="361950"/>
                    <a:pt x="298450" y="344170"/>
                    <a:pt x="300990" y="328930"/>
                  </a:cubicBezTo>
                  <a:cubicBezTo>
                    <a:pt x="302260" y="314960"/>
                    <a:pt x="311150" y="298450"/>
                    <a:pt x="322580" y="288290"/>
                  </a:cubicBezTo>
                  <a:cubicBezTo>
                    <a:pt x="332740" y="278130"/>
                    <a:pt x="349250" y="270510"/>
                    <a:pt x="364490" y="269240"/>
                  </a:cubicBezTo>
                  <a:cubicBezTo>
                    <a:pt x="378460" y="266700"/>
                    <a:pt x="396240" y="269240"/>
                    <a:pt x="408940" y="278130"/>
                  </a:cubicBezTo>
                  <a:cubicBezTo>
                    <a:pt x="424180" y="289560"/>
                    <a:pt x="443230" y="316230"/>
                    <a:pt x="444500" y="336550"/>
                  </a:cubicBezTo>
                  <a:cubicBezTo>
                    <a:pt x="445770" y="356870"/>
                    <a:pt x="431800" y="386080"/>
                    <a:pt x="416560" y="397510"/>
                  </a:cubicBezTo>
                  <a:cubicBezTo>
                    <a:pt x="400050" y="410210"/>
                    <a:pt x="368300" y="415290"/>
                    <a:pt x="349250" y="408940"/>
                  </a:cubicBezTo>
                  <a:cubicBezTo>
                    <a:pt x="330200" y="402590"/>
                    <a:pt x="307340" y="379730"/>
                    <a:pt x="302260" y="360680"/>
                  </a:cubicBezTo>
                  <a:cubicBezTo>
                    <a:pt x="297180" y="341630"/>
                    <a:pt x="304800" y="314960"/>
                    <a:pt x="316230" y="294640"/>
                  </a:cubicBezTo>
                  <a:cubicBezTo>
                    <a:pt x="332740" y="265430"/>
                    <a:pt x="378460" y="219710"/>
                    <a:pt x="406400" y="210820"/>
                  </a:cubicBezTo>
                  <a:cubicBezTo>
                    <a:pt x="424180" y="204470"/>
                    <a:pt x="441960" y="208280"/>
                    <a:pt x="457200" y="217170"/>
                  </a:cubicBezTo>
                  <a:cubicBezTo>
                    <a:pt x="472440" y="227330"/>
                    <a:pt x="491490" y="254000"/>
                    <a:pt x="494030" y="271780"/>
                  </a:cubicBezTo>
                  <a:cubicBezTo>
                    <a:pt x="496570" y="288290"/>
                    <a:pt x="488950" y="309880"/>
                    <a:pt x="481330" y="321310"/>
                  </a:cubicBezTo>
                  <a:cubicBezTo>
                    <a:pt x="474980" y="332740"/>
                    <a:pt x="468630" y="337820"/>
                    <a:pt x="455930" y="344170"/>
                  </a:cubicBezTo>
                  <a:cubicBezTo>
                    <a:pt x="433070" y="356870"/>
                    <a:pt x="378460" y="370840"/>
                    <a:pt x="350520" y="370840"/>
                  </a:cubicBezTo>
                  <a:cubicBezTo>
                    <a:pt x="331470" y="370840"/>
                    <a:pt x="314960" y="368300"/>
                    <a:pt x="302260" y="359410"/>
                  </a:cubicBezTo>
                  <a:cubicBezTo>
                    <a:pt x="289560" y="351790"/>
                    <a:pt x="278130" y="332740"/>
                    <a:pt x="273050" y="320040"/>
                  </a:cubicBezTo>
                  <a:cubicBezTo>
                    <a:pt x="269240" y="308610"/>
                    <a:pt x="270510" y="297180"/>
                    <a:pt x="273050" y="285750"/>
                  </a:cubicBezTo>
                  <a:cubicBezTo>
                    <a:pt x="275590" y="275590"/>
                    <a:pt x="279400" y="264160"/>
                    <a:pt x="288290" y="256540"/>
                  </a:cubicBezTo>
                  <a:cubicBezTo>
                    <a:pt x="298450" y="246380"/>
                    <a:pt x="326390" y="228600"/>
                    <a:pt x="331470" y="232410"/>
                  </a:cubicBezTo>
                  <a:cubicBezTo>
                    <a:pt x="336550" y="236220"/>
                    <a:pt x="332740" y="261620"/>
                    <a:pt x="326390" y="266700"/>
                  </a:cubicBezTo>
                  <a:cubicBezTo>
                    <a:pt x="320040" y="271780"/>
                    <a:pt x="303530" y="267970"/>
                    <a:pt x="292100" y="262890"/>
                  </a:cubicBezTo>
                  <a:cubicBezTo>
                    <a:pt x="279400" y="257810"/>
                    <a:pt x="261620" y="242570"/>
                    <a:pt x="254000" y="231140"/>
                  </a:cubicBezTo>
                  <a:cubicBezTo>
                    <a:pt x="247650" y="220980"/>
                    <a:pt x="246380" y="208280"/>
                    <a:pt x="245110" y="198120"/>
                  </a:cubicBezTo>
                  <a:cubicBezTo>
                    <a:pt x="245110" y="186690"/>
                    <a:pt x="247650" y="173990"/>
                    <a:pt x="252730" y="163830"/>
                  </a:cubicBezTo>
                  <a:cubicBezTo>
                    <a:pt x="260350" y="151130"/>
                    <a:pt x="273050" y="137160"/>
                    <a:pt x="290830" y="129540"/>
                  </a:cubicBezTo>
                  <a:cubicBezTo>
                    <a:pt x="317500" y="120650"/>
                    <a:pt x="377190" y="118110"/>
                    <a:pt x="407670" y="133350"/>
                  </a:cubicBezTo>
                  <a:cubicBezTo>
                    <a:pt x="434340" y="147320"/>
                    <a:pt x="458470" y="179070"/>
                    <a:pt x="466090" y="207010"/>
                  </a:cubicBezTo>
                  <a:cubicBezTo>
                    <a:pt x="473710" y="233680"/>
                    <a:pt x="452120" y="266700"/>
                    <a:pt x="455930" y="294640"/>
                  </a:cubicBezTo>
                  <a:cubicBezTo>
                    <a:pt x="458470" y="321310"/>
                    <a:pt x="471170" y="369570"/>
                    <a:pt x="482600" y="370840"/>
                  </a:cubicBezTo>
                  <a:cubicBezTo>
                    <a:pt x="495300" y="370840"/>
                    <a:pt x="499110" y="306070"/>
                    <a:pt x="528320" y="289560"/>
                  </a:cubicBezTo>
                  <a:cubicBezTo>
                    <a:pt x="577850" y="260350"/>
                    <a:pt x="784860" y="264160"/>
                    <a:pt x="796290" y="285750"/>
                  </a:cubicBezTo>
                  <a:cubicBezTo>
                    <a:pt x="801370" y="294640"/>
                    <a:pt x="782320" y="317500"/>
                    <a:pt x="769620" y="325120"/>
                  </a:cubicBezTo>
                  <a:cubicBezTo>
                    <a:pt x="754380" y="334010"/>
                    <a:pt x="723900" y="339090"/>
                    <a:pt x="707390" y="332740"/>
                  </a:cubicBezTo>
                  <a:cubicBezTo>
                    <a:pt x="689610" y="325120"/>
                    <a:pt x="671830" y="300990"/>
                    <a:pt x="665480" y="285750"/>
                  </a:cubicBezTo>
                  <a:cubicBezTo>
                    <a:pt x="661670" y="274320"/>
                    <a:pt x="660400" y="256540"/>
                    <a:pt x="665480" y="252730"/>
                  </a:cubicBezTo>
                  <a:cubicBezTo>
                    <a:pt x="675640" y="247650"/>
                    <a:pt x="746760" y="300990"/>
                    <a:pt x="745490" y="306070"/>
                  </a:cubicBezTo>
                  <a:cubicBezTo>
                    <a:pt x="744220" y="309880"/>
                    <a:pt x="711200" y="306070"/>
                    <a:pt x="698500" y="298450"/>
                  </a:cubicBezTo>
                  <a:cubicBezTo>
                    <a:pt x="685800" y="292100"/>
                    <a:pt x="671830" y="276860"/>
                    <a:pt x="668020" y="262890"/>
                  </a:cubicBezTo>
                  <a:cubicBezTo>
                    <a:pt x="662940" y="245110"/>
                    <a:pt x="668020" y="215900"/>
                    <a:pt x="676910" y="200660"/>
                  </a:cubicBezTo>
                  <a:cubicBezTo>
                    <a:pt x="685800" y="187960"/>
                    <a:pt x="698500" y="179070"/>
                    <a:pt x="716280" y="175260"/>
                  </a:cubicBezTo>
                  <a:cubicBezTo>
                    <a:pt x="746760" y="167640"/>
                    <a:pt x="819150" y="175260"/>
                    <a:pt x="845820" y="186690"/>
                  </a:cubicBezTo>
                  <a:cubicBezTo>
                    <a:pt x="862330" y="194310"/>
                    <a:pt x="872490" y="204470"/>
                    <a:pt x="878840" y="215900"/>
                  </a:cubicBezTo>
                  <a:cubicBezTo>
                    <a:pt x="885190" y="228600"/>
                    <a:pt x="889000" y="246380"/>
                    <a:pt x="883920" y="260350"/>
                  </a:cubicBezTo>
                  <a:cubicBezTo>
                    <a:pt x="880110" y="275590"/>
                    <a:pt x="868680" y="287020"/>
                    <a:pt x="845820" y="303530"/>
                  </a:cubicBezTo>
                  <a:cubicBezTo>
                    <a:pt x="775970" y="351790"/>
                    <a:pt x="478790" y="478790"/>
                    <a:pt x="350520" y="488950"/>
                  </a:cubicBezTo>
                  <a:cubicBezTo>
                    <a:pt x="270510" y="495300"/>
                    <a:pt x="201930" y="477520"/>
                    <a:pt x="152400" y="448310"/>
                  </a:cubicBezTo>
                  <a:cubicBezTo>
                    <a:pt x="111760" y="422910"/>
                    <a:pt x="71120" y="370840"/>
                    <a:pt x="63500" y="339090"/>
                  </a:cubicBezTo>
                  <a:cubicBezTo>
                    <a:pt x="59690" y="321310"/>
                    <a:pt x="66040" y="303530"/>
                    <a:pt x="74930" y="290830"/>
                  </a:cubicBezTo>
                  <a:cubicBezTo>
                    <a:pt x="83820" y="276860"/>
                    <a:pt x="100330" y="264160"/>
                    <a:pt x="115570" y="260350"/>
                  </a:cubicBezTo>
                  <a:cubicBezTo>
                    <a:pt x="134620" y="256540"/>
                    <a:pt x="165100" y="261620"/>
                    <a:pt x="180340" y="274320"/>
                  </a:cubicBezTo>
                  <a:cubicBezTo>
                    <a:pt x="196850" y="288290"/>
                    <a:pt x="209550" y="312420"/>
                    <a:pt x="212090" y="340360"/>
                  </a:cubicBezTo>
                  <a:cubicBezTo>
                    <a:pt x="214630" y="382270"/>
                    <a:pt x="182880" y="496570"/>
                    <a:pt x="162560" y="506730"/>
                  </a:cubicBezTo>
                  <a:cubicBezTo>
                    <a:pt x="152400" y="510540"/>
                    <a:pt x="139700" y="500380"/>
                    <a:pt x="132080" y="492760"/>
                  </a:cubicBezTo>
                  <a:cubicBezTo>
                    <a:pt x="120650" y="482600"/>
                    <a:pt x="109220" y="464820"/>
                    <a:pt x="105410" y="449580"/>
                  </a:cubicBezTo>
                  <a:cubicBezTo>
                    <a:pt x="102870" y="434340"/>
                    <a:pt x="106680" y="414020"/>
                    <a:pt x="115570" y="400050"/>
                  </a:cubicBezTo>
                  <a:cubicBezTo>
                    <a:pt x="125730" y="384810"/>
                    <a:pt x="157480" y="369570"/>
                    <a:pt x="171450" y="367030"/>
                  </a:cubicBezTo>
                  <a:cubicBezTo>
                    <a:pt x="179070" y="364490"/>
                    <a:pt x="185420" y="363220"/>
                    <a:pt x="189230" y="368300"/>
                  </a:cubicBezTo>
                  <a:cubicBezTo>
                    <a:pt x="195580" y="375920"/>
                    <a:pt x="187960" y="439420"/>
                    <a:pt x="176530" y="443230"/>
                  </a:cubicBezTo>
                  <a:cubicBezTo>
                    <a:pt x="166370" y="447040"/>
                    <a:pt x="134620" y="417830"/>
                    <a:pt x="125730" y="402590"/>
                  </a:cubicBezTo>
                  <a:cubicBezTo>
                    <a:pt x="119380" y="392430"/>
                    <a:pt x="119380" y="381000"/>
                    <a:pt x="120650" y="369570"/>
                  </a:cubicBezTo>
                  <a:cubicBezTo>
                    <a:pt x="121920" y="355600"/>
                    <a:pt x="128270" y="335280"/>
                    <a:pt x="140970" y="325120"/>
                  </a:cubicBezTo>
                  <a:cubicBezTo>
                    <a:pt x="154940" y="312420"/>
                    <a:pt x="184150" y="299720"/>
                    <a:pt x="203200" y="306070"/>
                  </a:cubicBezTo>
                  <a:cubicBezTo>
                    <a:pt x="229870" y="313690"/>
                    <a:pt x="279400" y="388620"/>
                    <a:pt x="276860" y="389890"/>
                  </a:cubicBezTo>
                  <a:cubicBezTo>
                    <a:pt x="275590" y="392430"/>
                    <a:pt x="236220" y="365760"/>
                    <a:pt x="228600" y="349250"/>
                  </a:cubicBezTo>
                  <a:cubicBezTo>
                    <a:pt x="220980" y="335280"/>
                    <a:pt x="223520" y="314960"/>
                    <a:pt x="227330" y="300990"/>
                  </a:cubicBezTo>
                  <a:cubicBezTo>
                    <a:pt x="229870" y="290830"/>
                    <a:pt x="234950" y="280670"/>
                    <a:pt x="245110" y="274320"/>
                  </a:cubicBezTo>
                  <a:cubicBezTo>
                    <a:pt x="257810" y="264160"/>
                    <a:pt x="285750" y="252730"/>
                    <a:pt x="306070" y="256540"/>
                  </a:cubicBezTo>
                  <a:cubicBezTo>
                    <a:pt x="330200" y="261620"/>
                    <a:pt x="367030" y="320040"/>
                    <a:pt x="378460" y="314960"/>
                  </a:cubicBezTo>
                  <a:cubicBezTo>
                    <a:pt x="387350" y="311150"/>
                    <a:pt x="373380" y="269240"/>
                    <a:pt x="382270" y="252730"/>
                  </a:cubicBezTo>
                  <a:cubicBezTo>
                    <a:pt x="392430" y="237490"/>
                    <a:pt x="417830" y="222250"/>
                    <a:pt x="435610" y="220980"/>
                  </a:cubicBezTo>
                  <a:cubicBezTo>
                    <a:pt x="454660" y="219710"/>
                    <a:pt x="473710" y="231140"/>
                    <a:pt x="492760" y="247650"/>
                  </a:cubicBezTo>
                  <a:cubicBezTo>
                    <a:pt x="523240" y="273050"/>
                    <a:pt x="547370" y="367030"/>
                    <a:pt x="586740" y="375920"/>
                  </a:cubicBezTo>
                  <a:cubicBezTo>
                    <a:pt x="623570" y="384810"/>
                    <a:pt x="681990" y="309880"/>
                    <a:pt x="718820" y="303530"/>
                  </a:cubicBezTo>
                  <a:cubicBezTo>
                    <a:pt x="742950" y="298450"/>
                    <a:pt x="765810" y="300990"/>
                    <a:pt x="781050" y="311150"/>
                  </a:cubicBezTo>
                  <a:cubicBezTo>
                    <a:pt x="796290" y="321310"/>
                    <a:pt x="808990" y="347980"/>
                    <a:pt x="808990" y="365760"/>
                  </a:cubicBezTo>
                  <a:cubicBezTo>
                    <a:pt x="808990" y="384810"/>
                    <a:pt x="797560" y="417830"/>
                    <a:pt x="781050" y="420370"/>
                  </a:cubicBezTo>
                  <a:cubicBezTo>
                    <a:pt x="749300" y="426720"/>
                    <a:pt x="607060" y="297180"/>
                    <a:pt x="612140" y="276860"/>
                  </a:cubicBezTo>
                  <a:cubicBezTo>
                    <a:pt x="613410" y="267970"/>
                    <a:pt x="641350" y="264160"/>
                    <a:pt x="655320" y="266700"/>
                  </a:cubicBezTo>
                  <a:cubicBezTo>
                    <a:pt x="671830" y="269240"/>
                    <a:pt x="695960" y="285750"/>
                    <a:pt x="703580" y="299720"/>
                  </a:cubicBezTo>
                  <a:cubicBezTo>
                    <a:pt x="711200" y="312420"/>
                    <a:pt x="712470" y="331470"/>
                    <a:pt x="709930" y="345440"/>
                  </a:cubicBezTo>
                  <a:cubicBezTo>
                    <a:pt x="706120" y="358140"/>
                    <a:pt x="688340" y="383540"/>
                    <a:pt x="683260" y="382270"/>
                  </a:cubicBezTo>
                  <a:cubicBezTo>
                    <a:pt x="674370" y="378460"/>
                    <a:pt x="689610" y="182880"/>
                    <a:pt x="720090" y="153670"/>
                  </a:cubicBezTo>
                  <a:cubicBezTo>
                    <a:pt x="735330" y="138430"/>
                    <a:pt x="764540" y="139700"/>
                    <a:pt x="781050" y="146050"/>
                  </a:cubicBezTo>
                  <a:cubicBezTo>
                    <a:pt x="798830" y="152400"/>
                    <a:pt x="817880" y="176530"/>
                    <a:pt x="822960" y="193040"/>
                  </a:cubicBezTo>
                  <a:cubicBezTo>
                    <a:pt x="828040" y="208280"/>
                    <a:pt x="824230" y="227330"/>
                    <a:pt x="816610" y="240030"/>
                  </a:cubicBezTo>
                  <a:cubicBezTo>
                    <a:pt x="808990" y="255270"/>
                    <a:pt x="791210" y="278130"/>
                    <a:pt x="773430" y="278130"/>
                  </a:cubicBezTo>
                  <a:cubicBezTo>
                    <a:pt x="744220" y="280670"/>
                    <a:pt x="656590" y="208280"/>
                    <a:pt x="659130" y="198120"/>
                  </a:cubicBezTo>
                  <a:cubicBezTo>
                    <a:pt x="660400" y="193040"/>
                    <a:pt x="692150" y="191770"/>
                    <a:pt x="706120" y="196850"/>
                  </a:cubicBezTo>
                  <a:cubicBezTo>
                    <a:pt x="722630" y="204470"/>
                    <a:pt x="741680" y="226060"/>
                    <a:pt x="748030" y="242570"/>
                  </a:cubicBezTo>
                  <a:cubicBezTo>
                    <a:pt x="753110" y="256540"/>
                    <a:pt x="749300" y="275590"/>
                    <a:pt x="742950" y="288290"/>
                  </a:cubicBezTo>
                  <a:cubicBezTo>
                    <a:pt x="736600" y="302260"/>
                    <a:pt x="716280" y="323850"/>
                    <a:pt x="708660" y="321310"/>
                  </a:cubicBezTo>
                  <a:cubicBezTo>
                    <a:pt x="695960" y="314960"/>
                    <a:pt x="693420" y="179070"/>
                    <a:pt x="713740" y="158750"/>
                  </a:cubicBezTo>
                  <a:cubicBezTo>
                    <a:pt x="723900" y="148590"/>
                    <a:pt x="745490" y="152400"/>
                    <a:pt x="759460" y="157480"/>
                  </a:cubicBezTo>
                  <a:cubicBezTo>
                    <a:pt x="775970" y="165100"/>
                    <a:pt x="797560" y="185420"/>
                    <a:pt x="801370" y="203200"/>
                  </a:cubicBezTo>
                  <a:cubicBezTo>
                    <a:pt x="806450" y="219710"/>
                    <a:pt x="800100" y="243840"/>
                    <a:pt x="788670" y="262890"/>
                  </a:cubicBezTo>
                  <a:cubicBezTo>
                    <a:pt x="772160" y="287020"/>
                    <a:pt x="734060" y="321310"/>
                    <a:pt x="697230" y="327660"/>
                  </a:cubicBezTo>
                  <a:cubicBezTo>
                    <a:pt x="648970" y="334010"/>
                    <a:pt x="523240" y="281940"/>
                    <a:pt x="519430" y="267970"/>
                  </a:cubicBezTo>
                  <a:cubicBezTo>
                    <a:pt x="519430" y="264160"/>
                    <a:pt x="525780" y="260350"/>
                    <a:pt x="530860" y="257810"/>
                  </a:cubicBezTo>
                  <a:cubicBezTo>
                    <a:pt x="541020" y="251460"/>
                    <a:pt x="561340" y="243840"/>
                    <a:pt x="575310" y="245110"/>
                  </a:cubicBezTo>
                  <a:cubicBezTo>
                    <a:pt x="590550" y="246380"/>
                    <a:pt x="607060" y="255270"/>
                    <a:pt x="617220" y="265430"/>
                  </a:cubicBezTo>
                  <a:cubicBezTo>
                    <a:pt x="627380" y="275590"/>
                    <a:pt x="633730" y="293370"/>
                    <a:pt x="635000" y="308610"/>
                  </a:cubicBezTo>
                  <a:cubicBezTo>
                    <a:pt x="635000" y="322580"/>
                    <a:pt x="628650" y="350520"/>
                    <a:pt x="619760" y="351790"/>
                  </a:cubicBezTo>
                  <a:cubicBezTo>
                    <a:pt x="599440" y="354330"/>
                    <a:pt x="501650" y="201930"/>
                    <a:pt x="506730" y="173990"/>
                  </a:cubicBezTo>
                  <a:cubicBezTo>
                    <a:pt x="509270" y="162560"/>
                    <a:pt x="521970" y="158750"/>
                    <a:pt x="532130" y="156210"/>
                  </a:cubicBezTo>
                  <a:cubicBezTo>
                    <a:pt x="544830" y="151130"/>
                    <a:pt x="565150" y="151130"/>
                    <a:pt x="577850" y="154940"/>
                  </a:cubicBezTo>
                  <a:cubicBezTo>
                    <a:pt x="588010" y="157480"/>
                    <a:pt x="596900" y="162560"/>
                    <a:pt x="603250" y="171450"/>
                  </a:cubicBezTo>
                  <a:cubicBezTo>
                    <a:pt x="613410" y="184150"/>
                    <a:pt x="623570" y="208280"/>
                    <a:pt x="619760" y="229870"/>
                  </a:cubicBezTo>
                  <a:cubicBezTo>
                    <a:pt x="614680" y="259080"/>
                    <a:pt x="574040" y="311150"/>
                    <a:pt x="547370" y="327660"/>
                  </a:cubicBezTo>
                  <a:cubicBezTo>
                    <a:pt x="529590" y="339090"/>
                    <a:pt x="506730" y="341630"/>
                    <a:pt x="490220" y="336550"/>
                  </a:cubicBezTo>
                  <a:cubicBezTo>
                    <a:pt x="473710" y="331470"/>
                    <a:pt x="454660" y="311150"/>
                    <a:pt x="450850" y="294640"/>
                  </a:cubicBezTo>
                  <a:cubicBezTo>
                    <a:pt x="445770" y="278130"/>
                    <a:pt x="452120" y="248920"/>
                    <a:pt x="462280" y="238760"/>
                  </a:cubicBezTo>
                  <a:cubicBezTo>
                    <a:pt x="471170" y="228600"/>
                    <a:pt x="486410" y="234950"/>
                    <a:pt x="502920" y="227330"/>
                  </a:cubicBezTo>
                  <a:cubicBezTo>
                    <a:pt x="533400" y="210820"/>
                    <a:pt x="594360" y="135890"/>
                    <a:pt x="627380" y="121920"/>
                  </a:cubicBezTo>
                  <a:cubicBezTo>
                    <a:pt x="645160" y="114300"/>
                    <a:pt x="660400" y="115570"/>
                    <a:pt x="673100" y="119380"/>
                  </a:cubicBezTo>
                  <a:cubicBezTo>
                    <a:pt x="683260" y="121920"/>
                    <a:pt x="692150" y="127000"/>
                    <a:pt x="699770" y="134620"/>
                  </a:cubicBezTo>
                  <a:cubicBezTo>
                    <a:pt x="708660" y="144780"/>
                    <a:pt x="717550" y="163830"/>
                    <a:pt x="718820" y="176530"/>
                  </a:cubicBezTo>
                  <a:cubicBezTo>
                    <a:pt x="720090" y="186690"/>
                    <a:pt x="718820" y="198120"/>
                    <a:pt x="713740" y="207010"/>
                  </a:cubicBezTo>
                  <a:cubicBezTo>
                    <a:pt x="707390" y="218440"/>
                    <a:pt x="694690" y="232410"/>
                    <a:pt x="681990" y="240030"/>
                  </a:cubicBezTo>
                  <a:cubicBezTo>
                    <a:pt x="670560" y="246380"/>
                    <a:pt x="661670" y="248920"/>
                    <a:pt x="642620" y="250190"/>
                  </a:cubicBezTo>
                  <a:cubicBezTo>
                    <a:pt x="590550" y="256540"/>
                    <a:pt x="361950" y="256540"/>
                    <a:pt x="358140" y="246380"/>
                  </a:cubicBezTo>
                  <a:cubicBezTo>
                    <a:pt x="356870" y="243840"/>
                    <a:pt x="364490" y="238760"/>
                    <a:pt x="369570" y="237490"/>
                  </a:cubicBezTo>
                  <a:cubicBezTo>
                    <a:pt x="379730" y="232410"/>
                    <a:pt x="401320" y="227330"/>
                    <a:pt x="414020" y="229870"/>
                  </a:cubicBezTo>
                  <a:cubicBezTo>
                    <a:pt x="427990" y="232410"/>
                    <a:pt x="444500" y="242570"/>
                    <a:pt x="452120" y="254000"/>
                  </a:cubicBezTo>
                  <a:cubicBezTo>
                    <a:pt x="461010" y="265430"/>
                    <a:pt x="466090" y="283210"/>
                    <a:pt x="464820" y="297180"/>
                  </a:cubicBezTo>
                  <a:cubicBezTo>
                    <a:pt x="463550" y="311150"/>
                    <a:pt x="454660" y="337820"/>
                    <a:pt x="445770" y="337820"/>
                  </a:cubicBezTo>
                  <a:cubicBezTo>
                    <a:pt x="422910" y="337820"/>
                    <a:pt x="314960" y="123190"/>
                    <a:pt x="325120" y="90170"/>
                  </a:cubicBezTo>
                  <a:cubicBezTo>
                    <a:pt x="328930" y="78740"/>
                    <a:pt x="342900" y="77470"/>
                    <a:pt x="353060" y="73660"/>
                  </a:cubicBezTo>
                  <a:cubicBezTo>
                    <a:pt x="363220" y="71120"/>
                    <a:pt x="374650" y="69850"/>
                    <a:pt x="384810" y="72390"/>
                  </a:cubicBezTo>
                  <a:cubicBezTo>
                    <a:pt x="398780" y="76200"/>
                    <a:pt x="416560" y="86360"/>
                    <a:pt x="425450" y="97790"/>
                  </a:cubicBezTo>
                  <a:cubicBezTo>
                    <a:pt x="434340" y="110490"/>
                    <a:pt x="438150" y="130810"/>
                    <a:pt x="438150" y="143510"/>
                  </a:cubicBezTo>
                  <a:cubicBezTo>
                    <a:pt x="438150" y="154940"/>
                    <a:pt x="435610" y="163830"/>
                    <a:pt x="427990" y="173990"/>
                  </a:cubicBezTo>
                  <a:cubicBezTo>
                    <a:pt x="411480" y="193040"/>
                    <a:pt x="360680" y="207010"/>
                    <a:pt x="327660" y="228600"/>
                  </a:cubicBezTo>
                  <a:cubicBezTo>
                    <a:pt x="290830" y="252730"/>
                    <a:pt x="255270" y="307340"/>
                    <a:pt x="217170" y="312420"/>
                  </a:cubicBezTo>
                  <a:cubicBezTo>
                    <a:pt x="184150" y="317500"/>
                    <a:pt x="135890" y="303530"/>
                    <a:pt x="114300" y="275590"/>
                  </a:cubicBezTo>
                  <a:cubicBezTo>
                    <a:pt x="85090" y="236220"/>
                    <a:pt x="88900" y="110490"/>
                    <a:pt x="96520" y="67310"/>
                  </a:cubicBezTo>
                  <a:cubicBezTo>
                    <a:pt x="99060" y="46990"/>
                    <a:pt x="106680" y="34290"/>
                    <a:pt x="115570" y="24130"/>
                  </a:cubicBezTo>
                  <a:cubicBezTo>
                    <a:pt x="123190" y="15240"/>
                    <a:pt x="132080" y="10160"/>
                    <a:pt x="143510" y="7620"/>
                  </a:cubicBezTo>
                  <a:cubicBezTo>
                    <a:pt x="156210" y="3810"/>
                    <a:pt x="176530" y="5080"/>
                    <a:pt x="190500" y="10160"/>
                  </a:cubicBezTo>
                  <a:cubicBezTo>
                    <a:pt x="204470" y="16510"/>
                    <a:pt x="217170" y="26670"/>
                    <a:pt x="223520" y="44450"/>
                  </a:cubicBezTo>
                  <a:cubicBezTo>
                    <a:pt x="234950" y="72390"/>
                    <a:pt x="229870" y="148590"/>
                    <a:pt x="218440" y="177800"/>
                  </a:cubicBezTo>
                  <a:cubicBezTo>
                    <a:pt x="212090" y="195580"/>
                    <a:pt x="200660" y="207010"/>
                    <a:pt x="187960" y="213360"/>
                  </a:cubicBezTo>
                  <a:cubicBezTo>
                    <a:pt x="175260" y="220980"/>
                    <a:pt x="156210" y="224790"/>
                    <a:pt x="140970" y="220980"/>
                  </a:cubicBezTo>
                  <a:cubicBezTo>
                    <a:pt x="124460" y="215900"/>
                    <a:pt x="107950" y="200660"/>
                    <a:pt x="93980" y="181610"/>
                  </a:cubicBezTo>
                  <a:cubicBezTo>
                    <a:pt x="74930" y="153670"/>
                    <a:pt x="50800" y="88900"/>
                    <a:pt x="52070" y="59690"/>
                  </a:cubicBezTo>
                  <a:cubicBezTo>
                    <a:pt x="53340" y="41910"/>
                    <a:pt x="63500" y="27940"/>
                    <a:pt x="72390" y="19050"/>
                  </a:cubicBezTo>
                  <a:cubicBezTo>
                    <a:pt x="80010" y="11430"/>
                    <a:pt x="88900" y="6350"/>
                    <a:pt x="99060" y="3810"/>
                  </a:cubicBezTo>
                  <a:cubicBezTo>
                    <a:pt x="111760" y="1270"/>
                    <a:pt x="132080" y="1270"/>
                    <a:pt x="144780" y="8890"/>
                  </a:cubicBezTo>
                  <a:cubicBezTo>
                    <a:pt x="158750" y="16510"/>
                    <a:pt x="172720" y="30480"/>
                    <a:pt x="179070" y="57150"/>
                  </a:cubicBezTo>
                  <a:cubicBezTo>
                    <a:pt x="198120" y="129540"/>
                    <a:pt x="168910" y="436880"/>
                    <a:pt x="135890" y="505460"/>
                  </a:cubicBezTo>
                  <a:cubicBezTo>
                    <a:pt x="123190" y="530860"/>
                    <a:pt x="106680" y="542290"/>
                    <a:pt x="88900" y="547370"/>
                  </a:cubicBezTo>
                  <a:cubicBezTo>
                    <a:pt x="74930" y="552450"/>
                    <a:pt x="55880" y="549910"/>
                    <a:pt x="41910" y="543560"/>
                  </a:cubicBezTo>
                  <a:cubicBezTo>
                    <a:pt x="29210" y="535940"/>
                    <a:pt x="15240" y="521970"/>
                    <a:pt x="10160" y="508000"/>
                  </a:cubicBezTo>
                  <a:cubicBezTo>
                    <a:pt x="3810" y="494030"/>
                    <a:pt x="5080" y="480060"/>
                    <a:pt x="8890" y="459740"/>
                  </a:cubicBezTo>
                  <a:cubicBezTo>
                    <a:pt x="15240" y="425450"/>
                    <a:pt x="41910" y="367030"/>
                    <a:pt x="63500" y="321310"/>
                  </a:cubicBezTo>
                  <a:cubicBezTo>
                    <a:pt x="86360" y="273050"/>
                    <a:pt x="137160" y="215900"/>
                    <a:pt x="147320" y="176530"/>
                  </a:cubicBezTo>
                  <a:cubicBezTo>
                    <a:pt x="153670" y="152400"/>
                    <a:pt x="139700" y="128270"/>
                    <a:pt x="147320" y="111760"/>
                  </a:cubicBezTo>
                  <a:cubicBezTo>
                    <a:pt x="153670" y="97790"/>
                    <a:pt x="170180" y="85090"/>
                    <a:pt x="182880" y="78740"/>
                  </a:cubicBezTo>
                  <a:cubicBezTo>
                    <a:pt x="194310" y="73660"/>
                    <a:pt x="204470" y="72390"/>
                    <a:pt x="215900" y="74930"/>
                  </a:cubicBezTo>
                  <a:cubicBezTo>
                    <a:pt x="229870" y="77470"/>
                    <a:pt x="242570" y="81280"/>
                    <a:pt x="260350" y="97790"/>
                  </a:cubicBezTo>
                  <a:cubicBezTo>
                    <a:pt x="312420" y="146050"/>
                    <a:pt x="506730" y="430530"/>
                    <a:pt x="495300" y="483870"/>
                  </a:cubicBezTo>
                  <a:cubicBezTo>
                    <a:pt x="491490" y="501650"/>
                    <a:pt x="469900" y="509270"/>
                    <a:pt x="454660" y="513080"/>
                  </a:cubicBezTo>
                  <a:cubicBezTo>
                    <a:pt x="439420" y="515620"/>
                    <a:pt x="417830" y="513080"/>
                    <a:pt x="405130" y="506730"/>
                  </a:cubicBezTo>
                  <a:cubicBezTo>
                    <a:pt x="391160" y="499110"/>
                    <a:pt x="377190" y="483870"/>
                    <a:pt x="370840" y="468630"/>
                  </a:cubicBezTo>
                  <a:cubicBezTo>
                    <a:pt x="365760" y="454660"/>
                    <a:pt x="365760" y="439420"/>
                    <a:pt x="370840" y="419100"/>
                  </a:cubicBezTo>
                  <a:cubicBezTo>
                    <a:pt x="384810" y="373380"/>
                    <a:pt x="457200" y="251460"/>
                    <a:pt x="494030" y="222250"/>
                  </a:cubicBezTo>
                  <a:cubicBezTo>
                    <a:pt x="510540" y="208280"/>
                    <a:pt x="524510" y="204470"/>
                    <a:pt x="541020" y="204470"/>
                  </a:cubicBezTo>
                  <a:cubicBezTo>
                    <a:pt x="556260" y="204470"/>
                    <a:pt x="576580" y="212090"/>
                    <a:pt x="588010" y="222250"/>
                  </a:cubicBezTo>
                  <a:cubicBezTo>
                    <a:pt x="599440" y="233680"/>
                    <a:pt x="609600" y="251460"/>
                    <a:pt x="610870" y="267970"/>
                  </a:cubicBezTo>
                  <a:cubicBezTo>
                    <a:pt x="613410" y="283210"/>
                    <a:pt x="599440" y="316230"/>
                    <a:pt x="599440" y="31623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2177712" y="8959215"/>
            <a:ext cx="188595" cy="184785"/>
            <a:chOff x="0" y="0"/>
            <a:chExt cx="251460" cy="2463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9530" y="49530"/>
              <a:ext cx="149860" cy="151130"/>
            </a:xfrm>
            <a:custGeom>
              <a:avLst/>
              <a:gdLst/>
              <a:ahLst/>
              <a:cxnLst/>
              <a:rect r="r" b="b" t="t" l="l"/>
              <a:pathLst>
                <a:path h="151130" w="149860">
                  <a:moveTo>
                    <a:pt x="149860" y="53340"/>
                  </a:moveTo>
                  <a:cubicBezTo>
                    <a:pt x="129540" y="134620"/>
                    <a:pt x="120650" y="142240"/>
                    <a:pt x="107950" y="146050"/>
                  </a:cubicBezTo>
                  <a:cubicBezTo>
                    <a:pt x="90170" y="151130"/>
                    <a:pt x="54610" y="148590"/>
                    <a:pt x="38100" y="142240"/>
                  </a:cubicBezTo>
                  <a:cubicBezTo>
                    <a:pt x="25400" y="135890"/>
                    <a:pt x="17780" y="125730"/>
                    <a:pt x="11430" y="115570"/>
                  </a:cubicBezTo>
                  <a:cubicBezTo>
                    <a:pt x="5080" y="105410"/>
                    <a:pt x="0" y="93980"/>
                    <a:pt x="1270" y="81280"/>
                  </a:cubicBezTo>
                  <a:cubicBezTo>
                    <a:pt x="2540" y="62230"/>
                    <a:pt x="16510" y="29210"/>
                    <a:pt x="30480" y="16510"/>
                  </a:cubicBezTo>
                  <a:cubicBezTo>
                    <a:pt x="39370" y="7620"/>
                    <a:pt x="49530" y="2540"/>
                    <a:pt x="63500" y="1270"/>
                  </a:cubicBezTo>
                  <a:cubicBezTo>
                    <a:pt x="81280" y="0"/>
                    <a:pt x="130810" y="22860"/>
                    <a:pt x="130810" y="2286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3945065" y="1923994"/>
            <a:ext cx="12483125" cy="7755301"/>
          </a:xfrm>
          <a:custGeom>
            <a:avLst/>
            <a:gdLst/>
            <a:ahLst/>
            <a:cxnLst/>
            <a:rect r="r" b="b" t="t" l="l"/>
            <a:pathLst>
              <a:path h="7755301" w="12483125">
                <a:moveTo>
                  <a:pt x="0" y="0"/>
                </a:moveTo>
                <a:lnTo>
                  <a:pt x="12483125" y="0"/>
                </a:lnTo>
                <a:lnTo>
                  <a:pt x="12483125" y="7755301"/>
                </a:lnTo>
                <a:lnTo>
                  <a:pt x="0" y="77553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5647" r="0" b="-166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396064" y="645452"/>
            <a:ext cx="5974497" cy="1816712"/>
            <a:chOff x="0" y="0"/>
            <a:chExt cx="7965996" cy="2422282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76200"/>
              <a:ext cx="7965996" cy="1494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 b="true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ER Diagram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714680"/>
              <a:ext cx="7583735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296844" y="-1836715"/>
            <a:ext cx="13960430" cy="13960430"/>
          </a:xfrm>
          <a:custGeom>
            <a:avLst/>
            <a:gdLst/>
            <a:ahLst/>
            <a:cxnLst/>
            <a:rect r="r" b="b" t="t" l="l"/>
            <a:pathLst>
              <a:path h="13960430" w="13960430">
                <a:moveTo>
                  <a:pt x="0" y="0"/>
                </a:moveTo>
                <a:lnTo>
                  <a:pt x="13960431" y="0"/>
                </a:lnTo>
                <a:lnTo>
                  <a:pt x="13960431" y="13960430"/>
                </a:lnTo>
                <a:lnTo>
                  <a:pt x="0" y="1396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33254" y="2143069"/>
            <a:ext cx="425574" cy="566744"/>
          </a:xfrm>
          <a:custGeom>
            <a:avLst/>
            <a:gdLst/>
            <a:ahLst/>
            <a:cxnLst/>
            <a:rect r="r" b="b" t="t" l="l"/>
            <a:pathLst>
              <a:path h="566744" w="425574">
                <a:moveTo>
                  <a:pt x="0" y="0"/>
                </a:moveTo>
                <a:lnTo>
                  <a:pt x="425574" y="0"/>
                </a:lnTo>
                <a:lnTo>
                  <a:pt x="425574" y="566745"/>
                </a:lnTo>
                <a:lnTo>
                  <a:pt x="0" y="5667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33254" y="7543282"/>
            <a:ext cx="442544" cy="627318"/>
          </a:xfrm>
          <a:custGeom>
            <a:avLst/>
            <a:gdLst/>
            <a:ahLst/>
            <a:cxnLst/>
            <a:rect r="r" b="b" t="t" l="l"/>
            <a:pathLst>
              <a:path h="627318" w="442544">
                <a:moveTo>
                  <a:pt x="0" y="0"/>
                </a:moveTo>
                <a:lnTo>
                  <a:pt x="442544" y="0"/>
                </a:lnTo>
                <a:lnTo>
                  <a:pt x="442544" y="627318"/>
                </a:lnTo>
                <a:lnTo>
                  <a:pt x="0" y="62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974580" y="4126230"/>
            <a:ext cx="184785" cy="189548"/>
            <a:chOff x="0" y="0"/>
            <a:chExt cx="246380" cy="2527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4450" y="49530"/>
              <a:ext cx="148590" cy="154940"/>
            </a:xfrm>
            <a:custGeom>
              <a:avLst/>
              <a:gdLst/>
              <a:ahLst/>
              <a:cxnLst/>
              <a:rect r="r" b="b" t="t" l="l"/>
              <a:pathLst>
                <a:path h="154940" w="148590">
                  <a:moveTo>
                    <a:pt x="148590" y="53340"/>
                  </a:moveTo>
                  <a:cubicBezTo>
                    <a:pt x="146050" y="107950"/>
                    <a:pt x="123190" y="135890"/>
                    <a:pt x="107950" y="146050"/>
                  </a:cubicBezTo>
                  <a:cubicBezTo>
                    <a:pt x="96520" y="152400"/>
                    <a:pt x="85090" y="154940"/>
                    <a:pt x="71120" y="152400"/>
                  </a:cubicBezTo>
                  <a:cubicBezTo>
                    <a:pt x="53340" y="148590"/>
                    <a:pt x="21590" y="133350"/>
                    <a:pt x="11430" y="115570"/>
                  </a:cubicBezTo>
                  <a:cubicBezTo>
                    <a:pt x="0" y="97790"/>
                    <a:pt x="1270" y="62230"/>
                    <a:pt x="6350" y="44450"/>
                  </a:cubicBezTo>
                  <a:cubicBezTo>
                    <a:pt x="10160" y="31750"/>
                    <a:pt x="20320" y="22860"/>
                    <a:pt x="29210" y="16510"/>
                  </a:cubicBezTo>
                  <a:cubicBezTo>
                    <a:pt x="38100" y="8890"/>
                    <a:pt x="49530" y="2540"/>
                    <a:pt x="62230" y="1270"/>
                  </a:cubicBezTo>
                  <a:cubicBezTo>
                    <a:pt x="81280" y="0"/>
                    <a:pt x="129540" y="22860"/>
                    <a:pt x="129540" y="2286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9887902" y="4591050"/>
            <a:ext cx="737235" cy="484822"/>
            <a:chOff x="0" y="0"/>
            <a:chExt cx="982980" cy="6464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5720" y="46990"/>
              <a:ext cx="889000" cy="552450"/>
            </a:xfrm>
            <a:custGeom>
              <a:avLst/>
              <a:gdLst/>
              <a:ahLst/>
              <a:cxnLst/>
              <a:rect r="r" b="b" t="t" l="l"/>
              <a:pathLst>
                <a:path h="552450" w="889000">
                  <a:moveTo>
                    <a:pt x="599440" y="316230"/>
                  </a:moveTo>
                  <a:cubicBezTo>
                    <a:pt x="472440" y="506730"/>
                    <a:pt x="466090" y="510540"/>
                    <a:pt x="454660" y="513080"/>
                  </a:cubicBezTo>
                  <a:cubicBezTo>
                    <a:pt x="440690" y="515620"/>
                    <a:pt x="417830" y="513080"/>
                    <a:pt x="403860" y="506730"/>
                  </a:cubicBezTo>
                  <a:cubicBezTo>
                    <a:pt x="391160" y="499110"/>
                    <a:pt x="375920" y="483870"/>
                    <a:pt x="370840" y="468630"/>
                  </a:cubicBezTo>
                  <a:cubicBezTo>
                    <a:pt x="365760" y="450850"/>
                    <a:pt x="389890" y="417830"/>
                    <a:pt x="379730" y="403860"/>
                  </a:cubicBezTo>
                  <a:cubicBezTo>
                    <a:pt x="367030" y="386080"/>
                    <a:pt x="314960" y="406400"/>
                    <a:pt x="285750" y="387350"/>
                  </a:cubicBezTo>
                  <a:cubicBezTo>
                    <a:pt x="236220" y="354330"/>
                    <a:pt x="162560" y="228600"/>
                    <a:pt x="147320" y="176530"/>
                  </a:cubicBezTo>
                  <a:cubicBezTo>
                    <a:pt x="139700" y="149860"/>
                    <a:pt x="139700" y="128270"/>
                    <a:pt x="147320" y="111760"/>
                  </a:cubicBezTo>
                  <a:cubicBezTo>
                    <a:pt x="153670" y="97790"/>
                    <a:pt x="168910" y="85090"/>
                    <a:pt x="182880" y="78740"/>
                  </a:cubicBezTo>
                  <a:cubicBezTo>
                    <a:pt x="198120" y="73660"/>
                    <a:pt x="218440" y="73660"/>
                    <a:pt x="232410" y="78740"/>
                  </a:cubicBezTo>
                  <a:cubicBezTo>
                    <a:pt x="247650" y="83820"/>
                    <a:pt x="264160" y="91440"/>
                    <a:pt x="269240" y="110490"/>
                  </a:cubicBezTo>
                  <a:cubicBezTo>
                    <a:pt x="285750" y="168910"/>
                    <a:pt x="168910" y="464820"/>
                    <a:pt x="128270" y="520700"/>
                  </a:cubicBezTo>
                  <a:cubicBezTo>
                    <a:pt x="114300" y="538480"/>
                    <a:pt x="104140" y="543560"/>
                    <a:pt x="88900" y="547370"/>
                  </a:cubicBezTo>
                  <a:cubicBezTo>
                    <a:pt x="74930" y="551180"/>
                    <a:pt x="54610" y="548640"/>
                    <a:pt x="41910" y="543560"/>
                  </a:cubicBezTo>
                  <a:cubicBezTo>
                    <a:pt x="31750" y="538480"/>
                    <a:pt x="24130" y="532130"/>
                    <a:pt x="17780" y="521970"/>
                  </a:cubicBezTo>
                  <a:cubicBezTo>
                    <a:pt x="10160" y="510540"/>
                    <a:pt x="6350" y="499110"/>
                    <a:pt x="5080" y="476250"/>
                  </a:cubicBezTo>
                  <a:cubicBezTo>
                    <a:pt x="0" y="403860"/>
                    <a:pt x="29210" y="87630"/>
                    <a:pt x="62230" y="30480"/>
                  </a:cubicBezTo>
                  <a:cubicBezTo>
                    <a:pt x="73660" y="12700"/>
                    <a:pt x="86360" y="7620"/>
                    <a:pt x="99060" y="3810"/>
                  </a:cubicBezTo>
                  <a:cubicBezTo>
                    <a:pt x="113030" y="0"/>
                    <a:pt x="132080" y="3810"/>
                    <a:pt x="144780" y="8890"/>
                  </a:cubicBezTo>
                  <a:cubicBezTo>
                    <a:pt x="154940" y="12700"/>
                    <a:pt x="160020" y="17780"/>
                    <a:pt x="167640" y="27940"/>
                  </a:cubicBezTo>
                  <a:cubicBezTo>
                    <a:pt x="182880" y="48260"/>
                    <a:pt x="212090" y="100330"/>
                    <a:pt x="217170" y="130810"/>
                  </a:cubicBezTo>
                  <a:cubicBezTo>
                    <a:pt x="220980" y="153670"/>
                    <a:pt x="218440" y="177800"/>
                    <a:pt x="210820" y="191770"/>
                  </a:cubicBezTo>
                  <a:cubicBezTo>
                    <a:pt x="205740" y="203200"/>
                    <a:pt x="198120" y="209550"/>
                    <a:pt x="187960" y="213360"/>
                  </a:cubicBezTo>
                  <a:cubicBezTo>
                    <a:pt x="175260" y="219710"/>
                    <a:pt x="156210" y="224790"/>
                    <a:pt x="140970" y="220980"/>
                  </a:cubicBezTo>
                  <a:cubicBezTo>
                    <a:pt x="124460" y="215900"/>
                    <a:pt x="102870" y="200660"/>
                    <a:pt x="93980" y="181610"/>
                  </a:cubicBezTo>
                  <a:cubicBezTo>
                    <a:pt x="82550" y="154940"/>
                    <a:pt x="86360" y="99060"/>
                    <a:pt x="95250" y="69850"/>
                  </a:cubicBezTo>
                  <a:cubicBezTo>
                    <a:pt x="101600" y="46990"/>
                    <a:pt x="111760" y="24130"/>
                    <a:pt x="128270" y="13970"/>
                  </a:cubicBezTo>
                  <a:cubicBezTo>
                    <a:pt x="144780" y="5080"/>
                    <a:pt x="173990" y="3810"/>
                    <a:pt x="190500" y="10160"/>
                  </a:cubicBezTo>
                  <a:cubicBezTo>
                    <a:pt x="204470" y="16510"/>
                    <a:pt x="217170" y="31750"/>
                    <a:pt x="223520" y="44450"/>
                  </a:cubicBezTo>
                  <a:cubicBezTo>
                    <a:pt x="228600" y="54610"/>
                    <a:pt x="229870" y="62230"/>
                    <a:pt x="229870" y="76200"/>
                  </a:cubicBezTo>
                  <a:cubicBezTo>
                    <a:pt x="228600" y="104140"/>
                    <a:pt x="193040" y="205740"/>
                    <a:pt x="198120" y="207010"/>
                  </a:cubicBezTo>
                  <a:cubicBezTo>
                    <a:pt x="201930" y="208280"/>
                    <a:pt x="217170" y="152400"/>
                    <a:pt x="238760" y="132080"/>
                  </a:cubicBezTo>
                  <a:cubicBezTo>
                    <a:pt x="265430" y="106680"/>
                    <a:pt x="320040" y="78740"/>
                    <a:pt x="353060" y="73660"/>
                  </a:cubicBezTo>
                  <a:cubicBezTo>
                    <a:pt x="375920" y="71120"/>
                    <a:pt x="400050" y="77470"/>
                    <a:pt x="414020" y="86360"/>
                  </a:cubicBezTo>
                  <a:cubicBezTo>
                    <a:pt x="424180" y="92710"/>
                    <a:pt x="429260" y="101600"/>
                    <a:pt x="433070" y="111760"/>
                  </a:cubicBezTo>
                  <a:cubicBezTo>
                    <a:pt x="436880" y="125730"/>
                    <a:pt x="440690" y="142240"/>
                    <a:pt x="434340" y="160020"/>
                  </a:cubicBezTo>
                  <a:cubicBezTo>
                    <a:pt x="425450" y="185420"/>
                    <a:pt x="354330" y="241300"/>
                    <a:pt x="358140" y="246380"/>
                  </a:cubicBezTo>
                  <a:cubicBezTo>
                    <a:pt x="360680" y="248920"/>
                    <a:pt x="384810" y="228600"/>
                    <a:pt x="398780" y="228600"/>
                  </a:cubicBezTo>
                  <a:cubicBezTo>
                    <a:pt x="412750" y="228600"/>
                    <a:pt x="430530" y="233680"/>
                    <a:pt x="441960" y="242570"/>
                  </a:cubicBezTo>
                  <a:cubicBezTo>
                    <a:pt x="452120" y="251460"/>
                    <a:pt x="462280" y="267970"/>
                    <a:pt x="464820" y="281940"/>
                  </a:cubicBezTo>
                  <a:cubicBezTo>
                    <a:pt x="466090" y="298450"/>
                    <a:pt x="441960" y="336550"/>
                    <a:pt x="445770" y="337820"/>
                  </a:cubicBezTo>
                  <a:cubicBezTo>
                    <a:pt x="452120" y="341630"/>
                    <a:pt x="548640" y="166370"/>
                    <a:pt x="589280" y="135890"/>
                  </a:cubicBezTo>
                  <a:cubicBezTo>
                    <a:pt x="608330" y="120650"/>
                    <a:pt x="624840" y="118110"/>
                    <a:pt x="642620" y="116840"/>
                  </a:cubicBezTo>
                  <a:cubicBezTo>
                    <a:pt x="657860" y="115570"/>
                    <a:pt x="675640" y="118110"/>
                    <a:pt x="687070" y="125730"/>
                  </a:cubicBezTo>
                  <a:cubicBezTo>
                    <a:pt x="699770" y="132080"/>
                    <a:pt x="712470" y="147320"/>
                    <a:pt x="716280" y="161290"/>
                  </a:cubicBezTo>
                  <a:cubicBezTo>
                    <a:pt x="721360" y="175260"/>
                    <a:pt x="722630" y="190500"/>
                    <a:pt x="713740" y="207010"/>
                  </a:cubicBezTo>
                  <a:cubicBezTo>
                    <a:pt x="694690" y="242570"/>
                    <a:pt x="584200" y="317500"/>
                    <a:pt x="541020" y="334010"/>
                  </a:cubicBezTo>
                  <a:cubicBezTo>
                    <a:pt x="520700" y="340360"/>
                    <a:pt x="505460" y="341630"/>
                    <a:pt x="490220" y="336550"/>
                  </a:cubicBezTo>
                  <a:cubicBezTo>
                    <a:pt x="476250" y="332740"/>
                    <a:pt x="463550" y="321310"/>
                    <a:pt x="455930" y="308610"/>
                  </a:cubicBezTo>
                  <a:cubicBezTo>
                    <a:pt x="449580" y="297180"/>
                    <a:pt x="444500" y="281940"/>
                    <a:pt x="449580" y="265430"/>
                  </a:cubicBezTo>
                  <a:cubicBezTo>
                    <a:pt x="455930" y="234950"/>
                    <a:pt x="505460" y="168910"/>
                    <a:pt x="532130" y="156210"/>
                  </a:cubicBezTo>
                  <a:cubicBezTo>
                    <a:pt x="547370" y="147320"/>
                    <a:pt x="563880" y="149860"/>
                    <a:pt x="577850" y="154940"/>
                  </a:cubicBezTo>
                  <a:cubicBezTo>
                    <a:pt x="591820" y="158750"/>
                    <a:pt x="605790" y="172720"/>
                    <a:pt x="613410" y="184150"/>
                  </a:cubicBezTo>
                  <a:cubicBezTo>
                    <a:pt x="618490" y="193040"/>
                    <a:pt x="621030" y="203200"/>
                    <a:pt x="621030" y="213360"/>
                  </a:cubicBezTo>
                  <a:cubicBezTo>
                    <a:pt x="621030" y="227330"/>
                    <a:pt x="617220" y="247650"/>
                    <a:pt x="605790" y="257810"/>
                  </a:cubicBezTo>
                  <a:cubicBezTo>
                    <a:pt x="589280" y="270510"/>
                    <a:pt x="521970" y="273050"/>
                    <a:pt x="519430" y="267970"/>
                  </a:cubicBezTo>
                  <a:cubicBezTo>
                    <a:pt x="519430" y="265430"/>
                    <a:pt x="546100" y="247650"/>
                    <a:pt x="560070" y="245110"/>
                  </a:cubicBezTo>
                  <a:cubicBezTo>
                    <a:pt x="574040" y="243840"/>
                    <a:pt x="593090" y="247650"/>
                    <a:pt x="605790" y="255270"/>
                  </a:cubicBezTo>
                  <a:cubicBezTo>
                    <a:pt x="617220" y="262890"/>
                    <a:pt x="628650" y="278130"/>
                    <a:pt x="632460" y="293370"/>
                  </a:cubicBezTo>
                  <a:cubicBezTo>
                    <a:pt x="636270" y="309880"/>
                    <a:pt x="619760" y="351790"/>
                    <a:pt x="619760" y="351790"/>
                  </a:cubicBezTo>
                  <a:cubicBezTo>
                    <a:pt x="618490" y="351790"/>
                    <a:pt x="626110" y="241300"/>
                    <a:pt x="647700" y="208280"/>
                  </a:cubicBezTo>
                  <a:cubicBezTo>
                    <a:pt x="662940" y="184150"/>
                    <a:pt x="690880" y="165100"/>
                    <a:pt x="713740" y="158750"/>
                  </a:cubicBezTo>
                  <a:cubicBezTo>
                    <a:pt x="732790" y="153670"/>
                    <a:pt x="759460" y="156210"/>
                    <a:pt x="774700" y="165100"/>
                  </a:cubicBezTo>
                  <a:cubicBezTo>
                    <a:pt x="787400" y="172720"/>
                    <a:pt x="797560" y="190500"/>
                    <a:pt x="801370" y="203200"/>
                  </a:cubicBezTo>
                  <a:cubicBezTo>
                    <a:pt x="805180" y="213360"/>
                    <a:pt x="806450" y="223520"/>
                    <a:pt x="802640" y="234950"/>
                  </a:cubicBezTo>
                  <a:cubicBezTo>
                    <a:pt x="797560" y="248920"/>
                    <a:pt x="781050" y="279400"/>
                    <a:pt x="763270" y="280670"/>
                  </a:cubicBezTo>
                  <a:cubicBezTo>
                    <a:pt x="737870" y="283210"/>
                    <a:pt x="655320" y="209550"/>
                    <a:pt x="659130" y="198120"/>
                  </a:cubicBezTo>
                  <a:cubicBezTo>
                    <a:pt x="661670" y="191770"/>
                    <a:pt x="692150" y="193040"/>
                    <a:pt x="706120" y="196850"/>
                  </a:cubicBezTo>
                  <a:cubicBezTo>
                    <a:pt x="720090" y="201930"/>
                    <a:pt x="735330" y="214630"/>
                    <a:pt x="741680" y="227330"/>
                  </a:cubicBezTo>
                  <a:cubicBezTo>
                    <a:pt x="749300" y="240030"/>
                    <a:pt x="753110" y="259080"/>
                    <a:pt x="749300" y="274320"/>
                  </a:cubicBezTo>
                  <a:cubicBezTo>
                    <a:pt x="744220" y="290830"/>
                    <a:pt x="717550" y="323850"/>
                    <a:pt x="708660" y="321310"/>
                  </a:cubicBezTo>
                  <a:cubicBezTo>
                    <a:pt x="694690" y="316230"/>
                    <a:pt x="680720" y="198120"/>
                    <a:pt x="698500" y="170180"/>
                  </a:cubicBezTo>
                  <a:cubicBezTo>
                    <a:pt x="711200" y="149860"/>
                    <a:pt x="748030" y="142240"/>
                    <a:pt x="765810" y="142240"/>
                  </a:cubicBezTo>
                  <a:cubicBezTo>
                    <a:pt x="778510" y="142240"/>
                    <a:pt x="787400" y="147320"/>
                    <a:pt x="796290" y="153670"/>
                  </a:cubicBezTo>
                  <a:cubicBezTo>
                    <a:pt x="806450" y="162560"/>
                    <a:pt x="819150" y="180340"/>
                    <a:pt x="822960" y="193040"/>
                  </a:cubicBezTo>
                  <a:cubicBezTo>
                    <a:pt x="826770" y="204470"/>
                    <a:pt x="826770" y="214630"/>
                    <a:pt x="822960" y="224790"/>
                  </a:cubicBezTo>
                  <a:cubicBezTo>
                    <a:pt x="819150" y="238760"/>
                    <a:pt x="812800" y="255270"/>
                    <a:pt x="796290" y="264160"/>
                  </a:cubicBezTo>
                  <a:cubicBezTo>
                    <a:pt x="763270" y="283210"/>
                    <a:pt x="612140" y="280670"/>
                    <a:pt x="612140" y="276860"/>
                  </a:cubicBezTo>
                  <a:cubicBezTo>
                    <a:pt x="610870" y="275590"/>
                    <a:pt x="641350" y="264160"/>
                    <a:pt x="655320" y="266700"/>
                  </a:cubicBezTo>
                  <a:cubicBezTo>
                    <a:pt x="669290" y="267970"/>
                    <a:pt x="687070" y="275590"/>
                    <a:pt x="695960" y="287020"/>
                  </a:cubicBezTo>
                  <a:cubicBezTo>
                    <a:pt x="706120" y="300990"/>
                    <a:pt x="712470" y="328930"/>
                    <a:pt x="709930" y="345440"/>
                  </a:cubicBezTo>
                  <a:cubicBezTo>
                    <a:pt x="707390" y="359410"/>
                    <a:pt x="685800" y="383540"/>
                    <a:pt x="683260" y="382270"/>
                  </a:cubicBezTo>
                  <a:cubicBezTo>
                    <a:pt x="680720" y="381000"/>
                    <a:pt x="693420" y="323850"/>
                    <a:pt x="704850" y="311150"/>
                  </a:cubicBezTo>
                  <a:cubicBezTo>
                    <a:pt x="712470" y="302260"/>
                    <a:pt x="723900" y="299720"/>
                    <a:pt x="735330" y="299720"/>
                  </a:cubicBezTo>
                  <a:cubicBezTo>
                    <a:pt x="748030" y="298450"/>
                    <a:pt x="768350" y="300990"/>
                    <a:pt x="781050" y="311150"/>
                  </a:cubicBezTo>
                  <a:cubicBezTo>
                    <a:pt x="795020" y="321310"/>
                    <a:pt x="808990" y="347980"/>
                    <a:pt x="808990" y="365760"/>
                  </a:cubicBezTo>
                  <a:cubicBezTo>
                    <a:pt x="808990" y="384810"/>
                    <a:pt x="798830" y="403860"/>
                    <a:pt x="781050" y="420370"/>
                  </a:cubicBezTo>
                  <a:cubicBezTo>
                    <a:pt x="746760" y="450850"/>
                    <a:pt x="648970" y="492760"/>
                    <a:pt x="591820" y="490220"/>
                  </a:cubicBezTo>
                  <a:cubicBezTo>
                    <a:pt x="543560" y="488950"/>
                    <a:pt x="492760" y="461010"/>
                    <a:pt x="457200" y="430530"/>
                  </a:cubicBezTo>
                  <a:cubicBezTo>
                    <a:pt x="420370" y="398780"/>
                    <a:pt x="378460" y="335280"/>
                    <a:pt x="373380" y="299720"/>
                  </a:cubicBezTo>
                  <a:cubicBezTo>
                    <a:pt x="370840" y="276860"/>
                    <a:pt x="381000" y="254000"/>
                    <a:pt x="392430" y="240030"/>
                  </a:cubicBezTo>
                  <a:cubicBezTo>
                    <a:pt x="402590" y="228600"/>
                    <a:pt x="422910" y="222250"/>
                    <a:pt x="435610" y="220980"/>
                  </a:cubicBezTo>
                  <a:cubicBezTo>
                    <a:pt x="447040" y="219710"/>
                    <a:pt x="458470" y="222250"/>
                    <a:pt x="467360" y="227330"/>
                  </a:cubicBezTo>
                  <a:cubicBezTo>
                    <a:pt x="480060" y="233680"/>
                    <a:pt x="499110" y="243840"/>
                    <a:pt x="501650" y="261620"/>
                  </a:cubicBezTo>
                  <a:cubicBezTo>
                    <a:pt x="505460" y="298450"/>
                    <a:pt x="429260" y="434340"/>
                    <a:pt x="384810" y="454660"/>
                  </a:cubicBezTo>
                  <a:cubicBezTo>
                    <a:pt x="355600" y="468630"/>
                    <a:pt x="307340" y="454660"/>
                    <a:pt x="290830" y="439420"/>
                  </a:cubicBezTo>
                  <a:cubicBezTo>
                    <a:pt x="278130" y="429260"/>
                    <a:pt x="285750" y="405130"/>
                    <a:pt x="276860" y="389890"/>
                  </a:cubicBezTo>
                  <a:cubicBezTo>
                    <a:pt x="266700" y="374650"/>
                    <a:pt x="236220" y="364490"/>
                    <a:pt x="228600" y="349250"/>
                  </a:cubicBezTo>
                  <a:cubicBezTo>
                    <a:pt x="222250" y="339090"/>
                    <a:pt x="220980" y="328930"/>
                    <a:pt x="223520" y="317500"/>
                  </a:cubicBezTo>
                  <a:cubicBezTo>
                    <a:pt x="224790" y="303530"/>
                    <a:pt x="232410" y="284480"/>
                    <a:pt x="245110" y="274320"/>
                  </a:cubicBezTo>
                  <a:cubicBezTo>
                    <a:pt x="257810" y="262890"/>
                    <a:pt x="295910" y="247650"/>
                    <a:pt x="306070" y="256540"/>
                  </a:cubicBezTo>
                  <a:cubicBezTo>
                    <a:pt x="322580" y="273050"/>
                    <a:pt x="292100" y="425450"/>
                    <a:pt x="260350" y="448310"/>
                  </a:cubicBezTo>
                  <a:cubicBezTo>
                    <a:pt x="240030" y="464820"/>
                    <a:pt x="199390" y="450850"/>
                    <a:pt x="176530" y="443230"/>
                  </a:cubicBezTo>
                  <a:cubicBezTo>
                    <a:pt x="160020" y="438150"/>
                    <a:pt x="144780" y="429260"/>
                    <a:pt x="134620" y="417830"/>
                  </a:cubicBezTo>
                  <a:cubicBezTo>
                    <a:pt x="125730" y="405130"/>
                    <a:pt x="119380" y="384810"/>
                    <a:pt x="120650" y="369570"/>
                  </a:cubicBezTo>
                  <a:cubicBezTo>
                    <a:pt x="121920" y="354330"/>
                    <a:pt x="128270" y="335280"/>
                    <a:pt x="140970" y="325120"/>
                  </a:cubicBezTo>
                  <a:cubicBezTo>
                    <a:pt x="154940" y="312420"/>
                    <a:pt x="193040" y="295910"/>
                    <a:pt x="203200" y="306070"/>
                  </a:cubicBezTo>
                  <a:cubicBezTo>
                    <a:pt x="222250" y="322580"/>
                    <a:pt x="185420" y="496570"/>
                    <a:pt x="162560" y="506730"/>
                  </a:cubicBezTo>
                  <a:cubicBezTo>
                    <a:pt x="149860" y="511810"/>
                    <a:pt x="128270" y="494030"/>
                    <a:pt x="119380" y="480060"/>
                  </a:cubicBezTo>
                  <a:cubicBezTo>
                    <a:pt x="109220" y="464820"/>
                    <a:pt x="104140" y="433070"/>
                    <a:pt x="107950" y="415290"/>
                  </a:cubicBezTo>
                  <a:cubicBezTo>
                    <a:pt x="111760" y="400050"/>
                    <a:pt x="125730" y="384810"/>
                    <a:pt x="139700" y="375920"/>
                  </a:cubicBezTo>
                  <a:cubicBezTo>
                    <a:pt x="152400" y="368300"/>
                    <a:pt x="189230" y="367030"/>
                    <a:pt x="189230" y="368300"/>
                  </a:cubicBezTo>
                  <a:cubicBezTo>
                    <a:pt x="189230" y="368300"/>
                    <a:pt x="101600" y="403860"/>
                    <a:pt x="81280" y="393700"/>
                  </a:cubicBezTo>
                  <a:cubicBezTo>
                    <a:pt x="67310" y="384810"/>
                    <a:pt x="64770" y="356870"/>
                    <a:pt x="63500" y="339090"/>
                  </a:cubicBezTo>
                  <a:cubicBezTo>
                    <a:pt x="63500" y="322580"/>
                    <a:pt x="66040" y="303530"/>
                    <a:pt x="74930" y="290830"/>
                  </a:cubicBezTo>
                  <a:cubicBezTo>
                    <a:pt x="83820" y="276860"/>
                    <a:pt x="100330" y="264160"/>
                    <a:pt x="115570" y="260350"/>
                  </a:cubicBezTo>
                  <a:cubicBezTo>
                    <a:pt x="130810" y="256540"/>
                    <a:pt x="152400" y="257810"/>
                    <a:pt x="166370" y="265430"/>
                  </a:cubicBezTo>
                  <a:cubicBezTo>
                    <a:pt x="180340" y="271780"/>
                    <a:pt x="182880" y="290830"/>
                    <a:pt x="200660" y="302260"/>
                  </a:cubicBezTo>
                  <a:cubicBezTo>
                    <a:pt x="233680" y="323850"/>
                    <a:pt x="295910" y="359410"/>
                    <a:pt x="363220" y="358140"/>
                  </a:cubicBezTo>
                  <a:cubicBezTo>
                    <a:pt x="477520" y="355600"/>
                    <a:pt x="745490" y="187960"/>
                    <a:pt x="816610" y="182880"/>
                  </a:cubicBezTo>
                  <a:cubicBezTo>
                    <a:pt x="838200" y="181610"/>
                    <a:pt x="848360" y="185420"/>
                    <a:pt x="859790" y="194310"/>
                  </a:cubicBezTo>
                  <a:cubicBezTo>
                    <a:pt x="872490" y="204470"/>
                    <a:pt x="885190" y="229870"/>
                    <a:pt x="886460" y="245110"/>
                  </a:cubicBezTo>
                  <a:cubicBezTo>
                    <a:pt x="887730" y="256540"/>
                    <a:pt x="885190" y="265430"/>
                    <a:pt x="878840" y="274320"/>
                  </a:cubicBezTo>
                  <a:cubicBezTo>
                    <a:pt x="872490" y="285750"/>
                    <a:pt x="862330" y="297180"/>
                    <a:pt x="845820" y="303530"/>
                  </a:cubicBezTo>
                  <a:cubicBezTo>
                    <a:pt x="816610" y="314960"/>
                    <a:pt x="704850" y="302260"/>
                    <a:pt x="704850" y="303530"/>
                  </a:cubicBezTo>
                  <a:cubicBezTo>
                    <a:pt x="704850" y="303530"/>
                    <a:pt x="745490" y="307340"/>
                    <a:pt x="745490" y="306070"/>
                  </a:cubicBezTo>
                  <a:cubicBezTo>
                    <a:pt x="745490" y="303530"/>
                    <a:pt x="698500" y="302260"/>
                    <a:pt x="685800" y="289560"/>
                  </a:cubicBezTo>
                  <a:cubicBezTo>
                    <a:pt x="671830" y="276860"/>
                    <a:pt x="664210" y="246380"/>
                    <a:pt x="665480" y="231140"/>
                  </a:cubicBezTo>
                  <a:cubicBezTo>
                    <a:pt x="665480" y="218440"/>
                    <a:pt x="669290" y="209550"/>
                    <a:pt x="676910" y="200660"/>
                  </a:cubicBezTo>
                  <a:cubicBezTo>
                    <a:pt x="685800" y="190500"/>
                    <a:pt x="702310" y="172720"/>
                    <a:pt x="716280" y="175260"/>
                  </a:cubicBezTo>
                  <a:cubicBezTo>
                    <a:pt x="737870" y="179070"/>
                    <a:pt x="777240" y="241300"/>
                    <a:pt x="788670" y="261620"/>
                  </a:cubicBezTo>
                  <a:cubicBezTo>
                    <a:pt x="793750" y="271780"/>
                    <a:pt x="797560" y="276860"/>
                    <a:pt x="796290" y="285750"/>
                  </a:cubicBezTo>
                  <a:cubicBezTo>
                    <a:pt x="795020" y="297180"/>
                    <a:pt x="781050" y="316230"/>
                    <a:pt x="769620" y="325120"/>
                  </a:cubicBezTo>
                  <a:cubicBezTo>
                    <a:pt x="756920" y="332740"/>
                    <a:pt x="736600" y="336550"/>
                    <a:pt x="722630" y="336550"/>
                  </a:cubicBezTo>
                  <a:cubicBezTo>
                    <a:pt x="711200" y="335280"/>
                    <a:pt x="701040" y="331470"/>
                    <a:pt x="692150" y="325120"/>
                  </a:cubicBezTo>
                  <a:cubicBezTo>
                    <a:pt x="681990" y="316230"/>
                    <a:pt x="669290" y="298450"/>
                    <a:pt x="665480" y="285750"/>
                  </a:cubicBezTo>
                  <a:cubicBezTo>
                    <a:pt x="662940" y="274320"/>
                    <a:pt x="669290" y="254000"/>
                    <a:pt x="665480" y="252730"/>
                  </a:cubicBezTo>
                  <a:cubicBezTo>
                    <a:pt x="657860" y="250190"/>
                    <a:pt x="626110" y="377190"/>
                    <a:pt x="580390" y="406400"/>
                  </a:cubicBezTo>
                  <a:cubicBezTo>
                    <a:pt x="530860" y="438150"/>
                    <a:pt x="410210" y="444500"/>
                    <a:pt x="370840" y="421640"/>
                  </a:cubicBezTo>
                  <a:cubicBezTo>
                    <a:pt x="346710" y="406400"/>
                    <a:pt x="341630" y="372110"/>
                    <a:pt x="335280" y="344170"/>
                  </a:cubicBezTo>
                  <a:cubicBezTo>
                    <a:pt x="328930" y="313690"/>
                    <a:pt x="342900" y="246380"/>
                    <a:pt x="337820" y="245110"/>
                  </a:cubicBezTo>
                  <a:cubicBezTo>
                    <a:pt x="335280" y="243840"/>
                    <a:pt x="332740" y="264160"/>
                    <a:pt x="326390" y="266700"/>
                  </a:cubicBezTo>
                  <a:cubicBezTo>
                    <a:pt x="318770" y="271780"/>
                    <a:pt x="303530" y="269240"/>
                    <a:pt x="292100" y="262890"/>
                  </a:cubicBezTo>
                  <a:cubicBezTo>
                    <a:pt x="276860" y="255270"/>
                    <a:pt x="254000" y="232410"/>
                    <a:pt x="247650" y="214630"/>
                  </a:cubicBezTo>
                  <a:cubicBezTo>
                    <a:pt x="242570" y="199390"/>
                    <a:pt x="246380" y="177800"/>
                    <a:pt x="252730" y="163830"/>
                  </a:cubicBezTo>
                  <a:cubicBezTo>
                    <a:pt x="260350" y="149860"/>
                    <a:pt x="279400" y="135890"/>
                    <a:pt x="290830" y="129540"/>
                  </a:cubicBezTo>
                  <a:cubicBezTo>
                    <a:pt x="297180" y="127000"/>
                    <a:pt x="302260" y="121920"/>
                    <a:pt x="307340" y="125730"/>
                  </a:cubicBezTo>
                  <a:cubicBezTo>
                    <a:pt x="326390" y="138430"/>
                    <a:pt x="370840" y="351790"/>
                    <a:pt x="350520" y="370840"/>
                  </a:cubicBezTo>
                  <a:cubicBezTo>
                    <a:pt x="341630" y="379730"/>
                    <a:pt x="314960" y="369570"/>
                    <a:pt x="302260" y="359410"/>
                  </a:cubicBezTo>
                  <a:cubicBezTo>
                    <a:pt x="287020" y="349250"/>
                    <a:pt x="273050" y="321310"/>
                    <a:pt x="271780" y="302260"/>
                  </a:cubicBezTo>
                  <a:cubicBezTo>
                    <a:pt x="270510" y="287020"/>
                    <a:pt x="279400" y="267970"/>
                    <a:pt x="288290" y="256540"/>
                  </a:cubicBezTo>
                  <a:cubicBezTo>
                    <a:pt x="294640" y="246380"/>
                    <a:pt x="302260" y="242570"/>
                    <a:pt x="314960" y="236220"/>
                  </a:cubicBezTo>
                  <a:cubicBezTo>
                    <a:pt x="341630" y="224790"/>
                    <a:pt x="410210" y="204470"/>
                    <a:pt x="440690" y="210820"/>
                  </a:cubicBezTo>
                  <a:cubicBezTo>
                    <a:pt x="459740" y="214630"/>
                    <a:pt x="473710" y="228600"/>
                    <a:pt x="482600" y="240030"/>
                  </a:cubicBezTo>
                  <a:cubicBezTo>
                    <a:pt x="490220" y="250190"/>
                    <a:pt x="494030" y="260350"/>
                    <a:pt x="494030" y="271780"/>
                  </a:cubicBezTo>
                  <a:cubicBezTo>
                    <a:pt x="495300" y="287020"/>
                    <a:pt x="491490" y="308610"/>
                    <a:pt x="481330" y="321310"/>
                  </a:cubicBezTo>
                  <a:cubicBezTo>
                    <a:pt x="472440" y="335280"/>
                    <a:pt x="448310" y="339090"/>
                    <a:pt x="439420" y="350520"/>
                  </a:cubicBezTo>
                  <a:cubicBezTo>
                    <a:pt x="431800" y="360680"/>
                    <a:pt x="435610" y="377190"/>
                    <a:pt x="426720" y="387350"/>
                  </a:cubicBezTo>
                  <a:cubicBezTo>
                    <a:pt x="419100" y="397510"/>
                    <a:pt x="402590" y="407670"/>
                    <a:pt x="387350" y="411480"/>
                  </a:cubicBezTo>
                  <a:cubicBezTo>
                    <a:pt x="373380" y="414020"/>
                    <a:pt x="355600" y="412750"/>
                    <a:pt x="341630" y="406400"/>
                  </a:cubicBezTo>
                  <a:cubicBezTo>
                    <a:pt x="328930" y="400050"/>
                    <a:pt x="314960" y="387350"/>
                    <a:pt x="308610" y="374650"/>
                  </a:cubicBezTo>
                  <a:cubicBezTo>
                    <a:pt x="300990" y="361950"/>
                    <a:pt x="298450" y="344170"/>
                    <a:pt x="300990" y="328930"/>
                  </a:cubicBezTo>
                  <a:cubicBezTo>
                    <a:pt x="302260" y="314960"/>
                    <a:pt x="311150" y="298450"/>
                    <a:pt x="322580" y="288290"/>
                  </a:cubicBezTo>
                  <a:cubicBezTo>
                    <a:pt x="332740" y="278130"/>
                    <a:pt x="349250" y="270510"/>
                    <a:pt x="364490" y="269240"/>
                  </a:cubicBezTo>
                  <a:cubicBezTo>
                    <a:pt x="378460" y="266700"/>
                    <a:pt x="396240" y="269240"/>
                    <a:pt x="408940" y="278130"/>
                  </a:cubicBezTo>
                  <a:cubicBezTo>
                    <a:pt x="424180" y="289560"/>
                    <a:pt x="443230" y="316230"/>
                    <a:pt x="444500" y="336550"/>
                  </a:cubicBezTo>
                  <a:cubicBezTo>
                    <a:pt x="445770" y="356870"/>
                    <a:pt x="431800" y="386080"/>
                    <a:pt x="416560" y="397510"/>
                  </a:cubicBezTo>
                  <a:cubicBezTo>
                    <a:pt x="400050" y="410210"/>
                    <a:pt x="368300" y="415290"/>
                    <a:pt x="349250" y="408940"/>
                  </a:cubicBezTo>
                  <a:cubicBezTo>
                    <a:pt x="330200" y="402590"/>
                    <a:pt x="307340" y="379730"/>
                    <a:pt x="302260" y="360680"/>
                  </a:cubicBezTo>
                  <a:cubicBezTo>
                    <a:pt x="297180" y="341630"/>
                    <a:pt x="304800" y="314960"/>
                    <a:pt x="316230" y="294640"/>
                  </a:cubicBezTo>
                  <a:cubicBezTo>
                    <a:pt x="332740" y="265430"/>
                    <a:pt x="378460" y="219710"/>
                    <a:pt x="406400" y="210820"/>
                  </a:cubicBezTo>
                  <a:cubicBezTo>
                    <a:pt x="424180" y="204470"/>
                    <a:pt x="441960" y="208280"/>
                    <a:pt x="457200" y="217170"/>
                  </a:cubicBezTo>
                  <a:cubicBezTo>
                    <a:pt x="472440" y="227330"/>
                    <a:pt x="491490" y="254000"/>
                    <a:pt x="494030" y="271780"/>
                  </a:cubicBezTo>
                  <a:cubicBezTo>
                    <a:pt x="496570" y="288290"/>
                    <a:pt x="488950" y="309880"/>
                    <a:pt x="481330" y="321310"/>
                  </a:cubicBezTo>
                  <a:cubicBezTo>
                    <a:pt x="474980" y="332740"/>
                    <a:pt x="468630" y="337820"/>
                    <a:pt x="455930" y="344170"/>
                  </a:cubicBezTo>
                  <a:cubicBezTo>
                    <a:pt x="433070" y="356870"/>
                    <a:pt x="378460" y="370840"/>
                    <a:pt x="350520" y="370840"/>
                  </a:cubicBezTo>
                  <a:cubicBezTo>
                    <a:pt x="331470" y="370840"/>
                    <a:pt x="314960" y="368300"/>
                    <a:pt x="302260" y="359410"/>
                  </a:cubicBezTo>
                  <a:cubicBezTo>
                    <a:pt x="289560" y="351790"/>
                    <a:pt x="278130" y="332740"/>
                    <a:pt x="273050" y="320040"/>
                  </a:cubicBezTo>
                  <a:cubicBezTo>
                    <a:pt x="269240" y="308610"/>
                    <a:pt x="270510" y="297180"/>
                    <a:pt x="273050" y="285750"/>
                  </a:cubicBezTo>
                  <a:cubicBezTo>
                    <a:pt x="275590" y="275590"/>
                    <a:pt x="279400" y="264160"/>
                    <a:pt x="288290" y="256540"/>
                  </a:cubicBezTo>
                  <a:cubicBezTo>
                    <a:pt x="298450" y="246380"/>
                    <a:pt x="326390" y="228600"/>
                    <a:pt x="331470" y="232410"/>
                  </a:cubicBezTo>
                  <a:cubicBezTo>
                    <a:pt x="336550" y="236220"/>
                    <a:pt x="332740" y="261620"/>
                    <a:pt x="326390" y="266700"/>
                  </a:cubicBezTo>
                  <a:cubicBezTo>
                    <a:pt x="320040" y="271780"/>
                    <a:pt x="303530" y="267970"/>
                    <a:pt x="292100" y="262890"/>
                  </a:cubicBezTo>
                  <a:cubicBezTo>
                    <a:pt x="279400" y="257810"/>
                    <a:pt x="261620" y="242570"/>
                    <a:pt x="254000" y="231140"/>
                  </a:cubicBezTo>
                  <a:cubicBezTo>
                    <a:pt x="247650" y="220980"/>
                    <a:pt x="246380" y="208280"/>
                    <a:pt x="245110" y="198120"/>
                  </a:cubicBezTo>
                  <a:cubicBezTo>
                    <a:pt x="245110" y="186690"/>
                    <a:pt x="247650" y="173990"/>
                    <a:pt x="252730" y="163830"/>
                  </a:cubicBezTo>
                  <a:cubicBezTo>
                    <a:pt x="260350" y="151130"/>
                    <a:pt x="273050" y="137160"/>
                    <a:pt x="290830" y="129540"/>
                  </a:cubicBezTo>
                  <a:cubicBezTo>
                    <a:pt x="317500" y="120650"/>
                    <a:pt x="377190" y="118110"/>
                    <a:pt x="407670" y="133350"/>
                  </a:cubicBezTo>
                  <a:cubicBezTo>
                    <a:pt x="434340" y="147320"/>
                    <a:pt x="458470" y="179070"/>
                    <a:pt x="466090" y="207010"/>
                  </a:cubicBezTo>
                  <a:cubicBezTo>
                    <a:pt x="473710" y="233680"/>
                    <a:pt x="452120" y="266700"/>
                    <a:pt x="455930" y="294640"/>
                  </a:cubicBezTo>
                  <a:cubicBezTo>
                    <a:pt x="458470" y="321310"/>
                    <a:pt x="471170" y="369570"/>
                    <a:pt x="482600" y="370840"/>
                  </a:cubicBezTo>
                  <a:cubicBezTo>
                    <a:pt x="495300" y="370840"/>
                    <a:pt x="499110" y="306070"/>
                    <a:pt x="528320" y="289560"/>
                  </a:cubicBezTo>
                  <a:cubicBezTo>
                    <a:pt x="577850" y="260350"/>
                    <a:pt x="784860" y="264160"/>
                    <a:pt x="796290" y="285750"/>
                  </a:cubicBezTo>
                  <a:cubicBezTo>
                    <a:pt x="801370" y="294640"/>
                    <a:pt x="782320" y="317500"/>
                    <a:pt x="769620" y="325120"/>
                  </a:cubicBezTo>
                  <a:cubicBezTo>
                    <a:pt x="754380" y="334010"/>
                    <a:pt x="723900" y="339090"/>
                    <a:pt x="707390" y="332740"/>
                  </a:cubicBezTo>
                  <a:cubicBezTo>
                    <a:pt x="689610" y="325120"/>
                    <a:pt x="671830" y="300990"/>
                    <a:pt x="665480" y="285750"/>
                  </a:cubicBezTo>
                  <a:cubicBezTo>
                    <a:pt x="661670" y="274320"/>
                    <a:pt x="660400" y="256540"/>
                    <a:pt x="665480" y="252730"/>
                  </a:cubicBezTo>
                  <a:cubicBezTo>
                    <a:pt x="675640" y="247650"/>
                    <a:pt x="746760" y="300990"/>
                    <a:pt x="745490" y="306070"/>
                  </a:cubicBezTo>
                  <a:cubicBezTo>
                    <a:pt x="744220" y="309880"/>
                    <a:pt x="711200" y="306070"/>
                    <a:pt x="698500" y="298450"/>
                  </a:cubicBezTo>
                  <a:cubicBezTo>
                    <a:pt x="685800" y="292100"/>
                    <a:pt x="671830" y="276860"/>
                    <a:pt x="668020" y="262890"/>
                  </a:cubicBezTo>
                  <a:cubicBezTo>
                    <a:pt x="662940" y="245110"/>
                    <a:pt x="668020" y="215900"/>
                    <a:pt x="676910" y="200660"/>
                  </a:cubicBezTo>
                  <a:cubicBezTo>
                    <a:pt x="685800" y="187960"/>
                    <a:pt x="698500" y="179070"/>
                    <a:pt x="716280" y="175260"/>
                  </a:cubicBezTo>
                  <a:cubicBezTo>
                    <a:pt x="746760" y="167640"/>
                    <a:pt x="819150" y="175260"/>
                    <a:pt x="845820" y="186690"/>
                  </a:cubicBezTo>
                  <a:cubicBezTo>
                    <a:pt x="862330" y="194310"/>
                    <a:pt x="872490" y="204470"/>
                    <a:pt x="878840" y="215900"/>
                  </a:cubicBezTo>
                  <a:cubicBezTo>
                    <a:pt x="885190" y="228600"/>
                    <a:pt x="889000" y="246380"/>
                    <a:pt x="883920" y="260350"/>
                  </a:cubicBezTo>
                  <a:cubicBezTo>
                    <a:pt x="880110" y="275590"/>
                    <a:pt x="868680" y="287020"/>
                    <a:pt x="845820" y="303530"/>
                  </a:cubicBezTo>
                  <a:cubicBezTo>
                    <a:pt x="775970" y="351790"/>
                    <a:pt x="478790" y="478790"/>
                    <a:pt x="350520" y="488950"/>
                  </a:cubicBezTo>
                  <a:cubicBezTo>
                    <a:pt x="270510" y="495300"/>
                    <a:pt x="201930" y="477520"/>
                    <a:pt x="152400" y="448310"/>
                  </a:cubicBezTo>
                  <a:cubicBezTo>
                    <a:pt x="111760" y="422910"/>
                    <a:pt x="71120" y="370840"/>
                    <a:pt x="63500" y="339090"/>
                  </a:cubicBezTo>
                  <a:cubicBezTo>
                    <a:pt x="59690" y="321310"/>
                    <a:pt x="66040" y="303530"/>
                    <a:pt x="74930" y="290830"/>
                  </a:cubicBezTo>
                  <a:cubicBezTo>
                    <a:pt x="83820" y="276860"/>
                    <a:pt x="100330" y="264160"/>
                    <a:pt x="115570" y="260350"/>
                  </a:cubicBezTo>
                  <a:cubicBezTo>
                    <a:pt x="134620" y="256540"/>
                    <a:pt x="165100" y="261620"/>
                    <a:pt x="180340" y="274320"/>
                  </a:cubicBezTo>
                  <a:cubicBezTo>
                    <a:pt x="196850" y="288290"/>
                    <a:pt x="209550" y="312420"/>
                    <a:pt x="212090" y="340360"/>
                  </a:cubicBezTo>
                  <a:cubicBezTo>
                    <a:pt x="214630" y="382270"/>
                    <a:pt x="182880" y="496570"/>
                    <a:pt x="162560" y="506730"/>
                  </a:cubicBezTo>
                  <a:cubicBezTo>
                    <a:pt x="152400" y="510540"/>
                    <a:pt x="139700" y="500380"/>
                    <a:pt x="132080" y="492760"/>
                  </a:cubicBezTo>
                  <a:cubicBezTo>
                    <a:pt x="120650" y="482600"/>
                    <a:pt x="109220" y="464820"/>
                    <a:pt x="105410" y="449580"/>
                  </a:cubicBezTo>
                  <a:cubicBezTo>
                    <a:pt x="102870" y="434340"/>
                    <a:pt x="106680" y="414020"/>
                    <a:pt x="115570" y="400050"/>
                  </a:cubicBezTo>
                  <a:cubicBezTo>
                    <a:pt x="125730" y="384810"/>
                    <a:pt x="157480" y="369570"/>
                    <a:pt x="171450" y="367030"/>
                  </a:cubicBezTo>
                  <a:cubicBezTo>
                    <a:pt x="179070" y="364490"/>
                    <a:pt x="185420" y="363220"/>
                    <a:pt x="189230" y="368300"/>
                  </a:cubicBezTo>
                  <a:cubicBezTo>
                    <a:pt x="195580" y="375920"/>
                    <a:pt x="187960" y="439420"/>
                    <a:pt x="176530" y="443230"/>
                  </a:cubicBezTo>
                  <a:cubicBezTo>
                    <a:pt x="166370" y="447040"/>
                    <a:pt x="134620" y="417830"/>
                    <a:pt x="125730" y="402590"/>
                  </a:cubicBezTo>
                  <a:cubicBezTo>
                    <a:pt x="119380" y="392430"/>
                    <a:pt x="119380" y="381000"/>
                    <a:pt x="120650" y="369570"/>
                  </a:cubicBezTo>
                  <a:cubicBezTo>
                    <a:pt x="121920" y="355600"/>
                    <a:pt x="128270" y="335280"/>
                    <a:pt x="140970" y="325120"/>
                  </a:cubicBezTo>
                  <a:cubicBezTo>
                    <a:pt x="154940" y="312420"/>
                    <a:pt x="184150" y="299720"/>
                    <a:pt x="203200" y="306070"/>
                  </a:cubicBezTo>
                  <a:cubicBezTo>
                    <a:pt x="229870" y="313690"/>
                    <a:pt x="279400" y="388620"/>
                    <a:pt x="276860" y="389890"/>
                  </a:cubicBezTo>
                  <a:cubicBezTo>
                    <a:pt x="275590" y="392430"/>
                    <a:pt x="236220" y="365760"/>
                    <a:pt x="228600" y="349250"/>
                  </a:cubicBezTo>
                  <a:cubicBezTo>
                    <a:pt x="220980" y="335280"/>
                    <a:pt x="223520" y="314960"/>
                    <a:pt x="227330" y="300990"/>
                  </a:cubicBezTo>
                  <a:cubicBezTo>
                    <a:pt x="229870" y="290830"/>
                    <a:pt x="234950" y="280670"/>
                    <a:pt x="245110" y="274320"/>
                  </a:cubicBezTo>
                  <a:cubicBezTo>
                    <a:pt x="257810" y="264160"/>
                    <a:pt x="285750" y="252730"/>
                    <a:pt x="306070" y="256540"/>
                  </a:cubicBezTo>
                  <a:cubicBezTo>
                    <a:pt x="330200" y="261620"/>
                    <a:pt x="367030" y="320040"/>
                    <a:pt x="378460" y="314960"/>
                  </a:cubicBezTo>
                  <a:cubicBezTo>
                    <a:pt x="387350" y="311150"/>
                    <a:pt x="373380" y="269240"/>
                    <a:pt x="382270" y="252730"/>
                  </a:cubicBezTo>
                  <a:cubicBezTo>
                    <a:pt x="392430" y="237490"/>
                    <a:pt x="417830" y="222250"/>
                    <a:pt x="435610" y="220980"/>
                  </a:cubicBezTo>
                  <a:cubicBezTo>
                    <a:pt x="454660" y="219710"/>
                    <a:pt x="473710" y="231140"/>
                    <a:pt x="492760" y="247650"/>
                  </a:cubicBezTo>
                  <a:cubicBezTo>
                    <a:pt x="523240" y="273050"/>
                    <a:pt x="547370" y="367030"/>
                    <a:pt x="586740" y="375920"/>
                  </a:cubicBezTo>
                  <a:cubicBezTo>
                    <a:pt x="623570" y="384810"/>
                    <a:pt x="681990" y="309880"/>
                    <a:pt x="718820" y="303530"/>
                  </a:cubicBezTo>
                  <a:cubicBezTo>
                    <a:pt x="742950" y="298450"/>
                    <a:pt x="765810" y="300990"/>
                    <a:pt x="781050" y="311150"/>
                  </a:cubicBezTo>
                  <a:cubicBezTo>
                    <a:pt x="796290" y="321310"/>
                    <a:pt x="808990" y="347980"/>
                    <a:pt x="808990" y="365760"/>
                  </a:cubicBezTo>
                  <a:cubicBezTo>
                    <a:pt x="808990" y="384810"/>
                    <a:pt x="797560" y="417830"/>
                    <a:pt x="781050" y="420370"/>
                  </a:cubicBezTo>
                  <a:cubicBezTo>
                    <a:pt x="749300" y="426720"/>
                    <a:pt x="607060" y="297180"/>
                    <a:pt x="612140" y="276860"/>
                  </a:cubicBezTo>
                  <a:cubicBezTo>
                    <a:pt x="613410" y="267970"/>
                    <a:pt x="641350" y="264160"/>
                    <a:pt x="655320" y="266700"/>
                  </a:cubicBezTo>
                  <a:cubicBezTo>
                    <a:pt x="671830" y="269240"/>
                    <a:pt x="695960" y="285750"/>
                    <a:pt x="703580" y="299720"/>
                  </a:cubicBezTo>
                  <a:cubicBezTo>
                    <a:pt x="711200" y="312420"/>
                    <a:pt x="712470" y="331470"/>
                    <a:pt x="709930" y="345440"/>
                  </a:cubicBezTo>
                  <a:cubicBezTo>
                    <a:pt x="706120" y="358140"/>
                    <a:pt x="688340" y="383540"/>
                    <a:pt x="683260" y="382270"/>
                  </a:cubicBezTo>
                  <a:cubicBezTo>
                    <a:pt x="674370" y="378460"/>
                    <a:pt x="689610" y="182880"/>
                    <a:pt x="720090" y="153670"/>
                  </a:cubicBezTo>
                  <a:cubicBezTo>
                    <a:pt x="735330" y="138430"/>
                    <a:pt x="764540" y="139700"/>
                    <a:pt x="781050" y="146050"/>
                  </a:cubicBezTo>
                  <a:cubicBezTo>
                    <a:pt x="798830" y="152400"/>
                    <a:pt x="817880" y="176530"/>
                    <a:pt x="822960" y="193040"/>
                  </a:cubicBezTo>
                  <a:cubicBezTo>
                    <a:pt x="828040" y="208280"/>
                    <a:pt x="824230" y="227330"/>
                    <a:pt x="816610" y="240030"/>
                  </a:cubicBezTo>
                  <a:cubicBezTo>
                    <a:pt x="808990" y="255270"/>
                    <a:pt x="791210" y="278130"/>
                    <a:pt x="773430" y="278130"/>
                  </a:cubicBezTo>
                  <a:cubicBezTo>
                    <a:pt x="744220" y="280670"/>
                    <a:pt x="656590" y="208280"/>
                    <a:pt x="659130" y="198120"/>
                  </a:cubicBezTo>
                  <a:cubicBezTo>
                    <a:pt x="660400" y="193040"/>
                    <a:pt x="692150" y="191770"/>
                    <a:pt x="706120" y="196850"/>
                  </a:cubicBezTo>
                  <a:cubicBezTo>
                    <a:pt x="722630" y="204470"/>
                    <a:pt x="741680" y="226060"/>
                    <a:pt x="748030" y="242570"/>
                  </a:cubicBezTo>
                  <a:cubicBezTo>
                    <a:pt x="753110" y="256540"/>
                    <a:pt x="749300" y="275590"/>
                    <a:pt x="742950" y="288290"/>
                  </a:cubicBezTo>
                  <a:cubicBezTo>
                    <a:pt x="736600" y="302260"/>
                    <a:pt x="716280" y="323850"/>
                    <a:pt x="708660" y="321310"/>
                  </a:cubicBezTo>
                  <a:cubicBezTo>
                    <a:pt x="695960" y="314960"/>
                    <a:pt x="693420" y="179070"/>
                    <a:pt x="713740" y="158750"/>
                  </a:cubicBezTo>
                  <a:cubicBezTo>
                    <a:pt x="723900" y="148590"/>
                    <a:pt x="745490" y="152400"/>
                    <a:pt x="759460" y="157480"/>
                  </a:cubicBezTo>
                  <a:cubicBezTo>
                    <a:pt x="775970" y="165100"/>
                    <a:pt x="797560" y="185420"/>
                    <a:pt x="801370" y="203200"/>
                  </a:cubicBezTo>
                  <a:cubicBezTo>
                    <a:pt x="806450" y="219710"/>
                    <a:pt x="800100" y="243840"/>
                    <a:pt x="788670" y="262890"/>
                  </a:cubicBezTo>
                  <a:cubicBezTo>
                    <a:pt x="772160" y="287020"/>
                    <a:pt x="734060" y="321310"/>
                    <a:pt x="697230" y="327660"/>
                  </a:cubicBezTo>
                  <a:cubicBezTo>
                    <a:pt x="648970" y="334010"/>
                    <a:pt x="523240" y="281940"/>
                    <a:pt x="519430" y="267970"/>
                  </a:cubicBezTo>
                  <a:cubicBezTo>
                    <a:pt x="519430" y="264160"/>
                    <a:pt x="525780" y="260350"/>
                    <a:pt x="530860" y="257810"/>
                  </a:cubicBezTo>
                  <a:cubicBezTo>
                    <a:pt x="541020" y="251460"/>
                    <a:pt x="561340" y="243840"/>
                    <a:pt x="575310" y="245110"/>
                  </a:cubicBezTo>
                  <a:cubicBezTo>
                    <a:pt x="590550" y="246380"/>
                    <a:pt x="607060" y="255270"/>
                    <a:pt x="617220" y="265430"/>
                  </a:cubicBezTo>
                  <a:cubicBezTo>
                    <a:pt x="627380" y="275590"/>
                    <a:pt x="633730" y="293370"/>
                    <a:pt x="635000" y="308610"/>
                  </a:cubicBezTo>
                  <a:cubicBezTo>
                    <a:pt x="635000" y="322580"/>
                    <a:pt x="628650" y="350520"/>
                    <a:pt x="619760" y="351790"/>
                  </a:cubicBezTo>
                  <a:cubicBezTo>
                    <a:pt x="599440" y="354330"/>
                    <a:pt x="501650" y="201930"/>
                    <a:pt x="506730" y="173990"/>
                  </a:cubicBezTo>
                  <a:cubicBezTo>
                    <a:pt x="509270" y="162560"/>
                    <a:pt x="521970" y="158750"/>
                    <a:pt x="532130" y="156210"/>
                  </a:cubicBezTo>
                  <a:cubicBezTo>
                    <a:pt x="544830" y="151130"/>
                    <a:pt x="565150" y="151130"/>
                    <a:pt x="577850" y="154940"/>
                  </a:cubicBezTo>
                  <a:cubicBezTo>
                    <a:pt x="588010" y="157480"/>
                    <a:pt x="596900" y="162560"/>
                    <a:pt x="603250" y="171450"/>
                  </a:cubicBezTo>
                  <a:cubicBezTo>
                    <a:pt x="613410" y="184150"/>
                    <a:pt x="623570" y="208280"/>
                    <a:pt x="619760" y="229870"/>
                  </a:cubicBezTo>
                  <a:cubicBezTo>
                    <a:pt x="614680" y="259080"/>
                    <a:pt x="574040" y="311150"/>
                    <a:pt x="547370" y="327660"/>
                  </a:cubicBezTo>
                  <a:cubicBezTo>
                    <a:pt x="529590" y="339090"/>
                    <a:pt x="506730" y="341630"/>
                    <a:pt x="490220" y="336550"/>
                  </a:cubicBezTo>
                  <a:cubicBezTo>
                    <a:pt x="473710" y="331470"/>
                    <a:pt x="454660" y="311150"/>
                    <a:pt x="450850" y="294640"/>
                  </a:cubicBezTo>
                  <a:cubicBezTo>
                    <a:pt x="445770" y="278130"/>
                    <a:pt x="452120" y="248920"/>
                    <a:pt x="462280" y="238760"/>
                  </a:cubicBezTo>
                  <a:cubicBezTo>
                    <a:pt x="471170" y="228600"/>
                    <a:pt x="486410" y="234950"/>
                    <a:pt x="502920" y="227330"/>
                  </a:cubicBezTo>
                  <a:cubicBezTo>
                    <a:pt x="533400" y="210820"/>
                    <a:pt x="594360" y="135890"/>
                    <a:pt x="627380" y="121920"/>
                  </a:cubicBezTo>
                  <a:cubicBezTo>
                    <a:pt x="645160" y="114300"/>
                    <a:pt x="660400" y="115570"/>
                    <a:pt x="673100" y="119380"/>
                  </a:cubicBezTo>
                  <a:cubicBezTo>
                    <a:pt x="683260" y="121920"/>
                    <a:pt x="692150" y="127000"/>
                    <a:pt x="699770" y="134620"/>
                  </a:cubicBezTo>
                  <a:cubicBezTo>
                    <a:pt x="708660" y="144780"/>
                    <a:pt x="717550" y="163830"/>
                    <a:pt x="718820" y="176530"/>
                  </a:cubicBezTo>
                  <a:cubicBezTo>
                    <a:pt x="720090" y="186690"/>
                    <a:pt x="718820" y="198120"/>
                    <a:pt x="713740" y="207010"/>
                  </a:cubicBezTo>
                  <a:cubicBezTo>
                    <a:pt x="707390" y="218440"/>
                    <a:pt x="694690" y="232410"/>
                    <a:pt x="681990" y="240030"/>
                  </a:cubicBezTo>
                  <a:cubicBezTo>
                    <a:pt x="670560" y="246380"/>
                    <a:pt x="661670" y="248920"/>
                    <a:pt x="642620" y="250190"/>
                  </a:cubicBezTo>
                  <a:cubicBezTo>
                    <a:pt x="590550" y="256540"/>
                    <a:pt x="361950" y="256540"/>
                    <a:pt x="358140" y="246380"/>
                  </a:cubicBezTo>
                  <a:cubicBezTo>
                    <a:pt x="356870" y="243840"/>
                    <a:pt x="364490" y="238760"/>
                    <a:pt x="369570" y="237490"/>
                  </a:cubicBezTo>
                  <a:cubicBezTo>
                    <a:pt x="379730" y="232410"/>
                    <a:pt x="401320" y="227330"/>
                    <a:pt x="414020" y="229870"/>
                  </a:cubicBezTo>
                  <a:cubicBezTo>
                    <a:pt x="427990" y="232410"/>
                    <a:pt x="444500" y="242570"/>
                    <a:pt x="452120" y="254000"/>
                  </a:cubicBezTo>
                  <a:cubicBezTo>
                    <a:pt x="461010" y="265430"/>
                    <a:pt x="466090" y="283210"/>
                    <a:pt x="464820" y="297180"/>
                  </a:cubicBezTo>
                  <a:cubicBezTo>
                    <a:pt x="463550" y="311150"/>
                    <a:pt x="454660" y="337820"/>
                    <a:pt x="445770" y="337820"/>
                  </a:cubicBezTo>
                  <a:cubicBezTo>
                    <a:pt x="422910" y="337820"/>
                    <a:pt x="314960" y="123190"/>
                    <a:pt x="325120" y="90170"/>
                  </a:cubicBezTo>
                  <a:cubicBezTo>
                    <a:pt x="328930" y="78740"/>
                    <a:pt x="342900" y="77470"/>
                    <a:pt x="353060" y="73660"/>
                  </a:cubicBezTo>
                  <a:cubicBezTo>
                    <a:pt x="363220" y="71120"/>
                    <a:pt x="374650" y="69850"/>
                    <a:pt x="384810" y="72390"/>
                  </a:cubicBezTo>
                  <a:cubicBezTo>
                    <a:pt x="398780" y="76200"/>
                    <a:pt x="416560" y="86360"/>
                    <a:pt x="425450" y="97790"/>
                  </a:cubicBezTo>
                  <a:cubicBezTo>
                    <a:pt x="434340" y="110490"/>
                    <a:pt x="438150" y="130810"/>
                    <a:pt x="438150" y="143510"/>
                  </a:cubicBezTo>
                  <a:cubicBezTo>
                    <a:pt x="438150" y="154940"/>
                    <a:pt x="435610" y="163830"/>
                    <a:pt x="427990" y="173990"/>
                  </a:cubicBezTo>
                  <a:cubicBezTo>
                    <a:pt x="411480" y="193040"/>
                    <a:pt x="360680" y="207010"/>
                    <a:pt x="327660" y="228600"/>
                  </a:cubicBezTo>
                  <a:cubicBezTo>
                    <a:pt x="290830" y="252730"/>
                    <a:pt x="255270" y="307340"/>
                    <a:pt x="217170" y="312420"/>
                  </a:cubicBezTo>
                  <a:cubicBezTo>
                    <a:pt x="184150" y="317500"/>
                    <a:pt x="135890" y="303530"/>
                    <a:pt x="114300" y="275590"/>
                  </a:cubicBezTo>
                  <a:cubicBezTo>
                    <a:pt x="85090" y="236220"/>
                    <a:pt x="88900" y="110490"/>
                    <a:pt x="96520" y="67310"/>
                  </a:cubicBezTo>
                  <a:cubicBezTo>
                    <a:pt x="99060" y="46990"/>
                    <a:pt x="106680" y="34290"/>
                    <a:pt x="115570" y="24130"/>
                  </a:cubicBezTo>
                  <a:cubicBezTo>
                    <a:pt x="123190" y="15240"/>
                    <a:pt x="132080" y="10160"/>
                    <a:pt x="143510" y="7620"/>
                  </a:cubicBezTo>
                  <a:cubicBezTo>
                    <a:pt x="156210" y="3810"/>
                    <a:pt x="176530" y="5080"/>
                    <a:pt x="190500" y="10160"/>
                  </a:cubicBezTo>
                  <a:cubicBezTo>
                    <a:pt x="204470" y="16510"/>
                    <a:pt x="217170" y="26670"/>
                    <a:pt x="223520" y="44450"/>
                  </a:cubicBezTo>
                  <a:cubicBezTo>
                    <a:pt x="234950" y="72390"/>
                    <a:pt x="229870" y="148590"/>
                    <a:pt x="218440" y="177800"/>
                  </a:cubicBezTo>
                  <a:cubicBezTo>
                    <a:pt x="212090" y="195580"/>
                    <a:pt x="200660" y="207010"/>
                    <a:pt x="187960" y="213360"/>
                  </a:cubicBezTo>
                  <a:cubicBezTo>
                    <a:pt x="175260" y="220980"/>
                    <a:pt x="156210" y="224790"/>
                    <a:pt x="140970" y="220980"/>
                  </a:cubicBezTo>
                  <a:cubicBezTo>
                    <a:pt x="124460" y="215900"/>
                    <a:pt x="107950" y="200660"/>
                    <a:pt x="93980" y="181610"/>
                  </a:cubicBezTo>
                  <a:cubicBezTo>
                    <a:pt x="74930" y="153670"/>
                    <a:pt x="50800" y="88900"/>
                    <a:pt x="52070" y="59690"/>
                  </a:cubicBezTo>
                  <a:cubicBezTo>
                    <a:pt x="53340" y="41910"/>
                    <a:pt x="63500" y="27940"/>
                    <a:pt x="72390" y="19050"/>
                  </a:cubicBezTo>
                  <a:cubicBezTo>
                    <a:pt x="80010" y="11430"/>
                    <a:pt x="88900" y="6350"/>
                    <a:pt x="99060" y="3810"/>
                  </a:cubicBezTo>
                  <a:cubicBezTo>
                    <a:pt x="111760" y="1270"/>
                    <a:pt x="132080" y="1270"/>
                    <a:pt x="144780" y="8890"/>
                  </a:cubicBezTo>
                  <a:cubicBezTo>
                    <a:pt x="158750" y="16510"/>
                    <a:pt x="172720" y="30480"/>
                    <a:pt x="179070" y="57150"/>
                  </a:cubicBezTo>
                  <a:cubicBezTo>
                    <a:pt x="198120" y="129540"/>
                    <a:pt x="168910" y="436880"/>
                    <a:pt x="135890" y="505460"/>
                  </a:cubicBezTo>
                  <a:cubicBezTo>
                    <a:pt x="123190" y="530860"/>
                    <a:pt x="106680" y="542290"/>
                    <a:pt x="88900" y="547370"/>
                  </a:cubicBezTo>
                  <a:cubicBezTo>
                    <a:pt x="74930" y="552450"/>
                    <a:pt x="55880" y="549910"/>
                    <a:pt x="41910" y="543560"/>
                  </a:cubicBezTo>
                  <a:cubicBezTo>
                    <a:pt x="29210" y="535940"/>
                    <a:pt x="15240" y="521970"/>
                    <a:pt x="10160" y="508000"/>
                  </a:cubicBezTo>
                  <a:cubicBezTo>
                    <a:pt x="3810" y="494030"/>
                    <a:pt x="5080" y="480060"/>
                    <a:pt x="8890" y="459740"/>
                  </a:cubicBezTo>
                  <a:cubicBezTo>
                    <a:pt x="15240" y="425450"/>
                    <a:pt x="41910" y="367030"/>
                    <a:pt x="63500" y="321310"/>
                  </a:cubicBezTo>
                  <a:cubicBezTo>
                    <a:pt x="86360" y="273050"/>
                    <a:pt x="137160" y="215900"/>
                    <a:pt x="147320" y="176530"/>
                  </a:cubicBezTo>
                  <a:cubicBezTo>
                    <a:pt x="153670" y="152400"/>
                    <a:pt x="139700" y="128270"/>
                    <a:pt x="147320" y="111760"/>
                  </a:cubicBezTo>
                  <a:cubicBezTo>
                    <a:pt x="153670" y="97790"/>
                    <a:pt x="170180" y="85090"/>
                    <a:pt x="182880" y="78740"/>
                  </a:cubicBezTo>
                  <a:cubicBezTo>
                    <a:pt x="194310" y="73660"/>
                    <a:pt x="204470" y="72390"/>
                    <a:pt x="215900" y="74930"/>
                  </a:cubicBezTo>
                  <a:cubicBezTo>
                    <a:pt x="229870" y="77470"/>
                    <a:pt x="242570" y="81280"/>
                    <a:pt x="260350" y="97790"/>
                  </a:cubicBezTo>
                  <a:cubicBezTo>
                    <a:pt x="312420" y="146050"/>
                    <a:pt x="506730" y="430530"/>
                    <a:pt x="495300" y="483870"/>
                  </a:cubicBezTo>
                  <a:cubicBezTo>
                    <a:pt x="491490" y="501650"/>
                    <a:pt x="469900" y="509270"/>
                    <a:pt x="454660" y="513080"/>
                  </a:cubicBezTo>
                  <a:cubicBezTo>
                    <a:pt x="439420" y="515620"/>
                    <a:pt x="417830" y="513080"/>
                    <a:pt x="405130" y="506730"/>
                  </a:cubicBezTo>
                  <a:cubicBezTo>
                    <a:pt x="391160" y="499110"/>
                    <a:pt x="377190" y="483870"/>
                    <a:pt x="370840" y="468630"/>
                  </a:cubicBezTo>
                  <a:cubicBezTo>
                    <a:pt x="365760" y="454660"/>
                    <a:pt x="365760" y="439420"/>
                    <a:pt x="370840" y="419100"/>
                  </a:cubicBezTo>
                  <a:cubicBezTo>
                    <a:pt x="384810" y="373380"/>
                    <a:pt x="457200" y="251460"/>
                    <a:pt x="494030" y="222250"/>
                  </a:cubicBezTo>
                  <a:cubicBezTo>
                    <a:pt x="510540" y="208280"/>
                    <a:pt x="524510" y="204470"/>
                    <a:pt x="541020" y="204470"/>
                  </a:cubicBezTo>
                  <a:cubicBezTo>
                    <a:pt x="556260" y="204470"/>
                    <a:pt x="576580" y="212090"/>
                    <a:pt x="588010" y="222250"/>
                  </a:cubicBezTo>
                  <a:cubicBezTo>
                    <a:pt x="599440" y="233680"/>
                    <a:pt x="609600" y="251460"/>
                    <a:pt x="610870" y="267970"/>
                  </a:cubicBezTo>
                  <a:cubicBezTo>
                    <a:pt x="613410" y="283210"/>
                    <a:pt x="599440" y="316230"/>
                    <a:pt x="599440" y="31623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2177712" y="8959215"/>
            <a:ext cx="188595" cy="184785"/>
            <a:chOff x="0" y="0"/>
            <a:chExt cx="251460" cy="2463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9530" y="49530"/>
              <a:ext cx="149860" cy="151130"/>
            </a:xfrm>
            <a:custGeom>
              <a:avLst/>
              <a:gdLst/>
              <a:ahLst/>
              <a:cxnLst/>
              <a:rect r="r" b="b" t="t" l="l"/>
              <a:pathLst>
                <a:path h="151130" w="149860">
                  <a:moveTo>
                    <a:pt x="149860" y="53340"/>
                  </a:moveTo>
                  <a:cubicBezTo>
                    <a:pt x="129540" y="134620"/>
                    <a:pt x="120650" y="142240"/>
                    <a:pt x="107950" y="146050"/>
                  </a:cubicBezTo>
                  <a:cubicBezTo>
                    <a:pt x="90170" y="151130"/>
                    <a:pt x="54610" y="148590"/>
                    <a:pt x="38100" y="142240"/>
                  </a:cubicBezTo>
                  <a:cubicBezTo>
                    <a:pt x="25400" y="135890"/>
                    <a:pt x="17780" y="125730"/>
                    <a:pt x="11430" y="115570"/>
                  </a:cubicBezTo>
                  <a:cubicBezTo>
                    <a:pt x="5080" y="105410"/>
                    <a:pt x="0" y="93980"/>
                    <a:pt x="1270" y="81280"/>
                  </a:cubicBezTo>
                  <a:cubicBezTo>
                    <a:pt x="2540" y="62230"/>
                    <a:pt x="16510" y="29210"/>
                    <a:pt x="30480" y="16510"/>
                  </a:cubicBezTo>
                  <a:cubicBezTo>
                    <a:pt x="39370" y="7620"/>
                    <a:pt x="49530" y="2540"/>
                    <a:pt x="63500" y="1270"/>
                  </a:cubicBezTo>
                  <a:cubicBezTo>
                    <a:pt x="81280" y="0"/>
                    <a:pt x="130810" y="22860"/>
                    <a:pt x="130810" y="2286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2157667" y="2334049"/>
            <a:ext cx="13972667" cy="6625166"/>
          </a:xfrm>
          <a:custGeom>
            <a:avLst/>
            <a:gdLst/>
            <a:ahLst/>
            <a:cxnLst/>
            <a:rect r="r" b="b" t="t" l="l"/>
            <a:pathLst>
              <a:path h="6625166" w="13972667">
                <a:moveTo>
                  <a:pt x="0" y="0"/>
                </a:moveTo>
                <a:lnTo>
                  <a:pt x="13972666" y="0"/>
                </a:lnTo>
                <a:lnTo>
                  <a:pt x="13972666" y="6625166"/>
                </a:lnTo>
                <a:lnTo>
                  <a:pt x="0" y="66251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396064" y="1028700"/>
            <a:ext cx="5974497" cy="1816712"/>
            <a:chOff x="0" y="0"/>
            <a:chExt cx="7965996" cy="2422282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76200"/>
              <a:ext cx="7965996" cy="1494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b="true" sz="6999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Architecture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714680"/>
              <a:ext cx="7583735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19223" y="703412"/>
            <a:ext cx="13049553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b="true" sz="6999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Our </a:t>
            </a:r>
            <a:r>
              <a:rPr lang="en-US" b="true" sz="6999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Tech Stack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8575" y="2890987"/>
            <a:ext cx="14548857" cy="3824472"/>
            <a:chOff x="0" y="0"/>
            <a:chExt cx="19398476" cy="509929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4391693"/>
              <a:ext cx="5166543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47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2A2E3A"/>
                  </a:solidFill>
                  <a:latin typeface="Klein"/>
                  <a:ea typeface="Klein"/>
                  <a:cs typeface="Klein"/>
                  <a:sym typeface="Klein"/>
                </a:rPr>
                <a:t>FRONTEND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607572" y="12700"/>
              <a:ext cx="3951400" cy="3951400"/>
            </a:xfrm>
            <a:custGeom>
              <a:avLst/>
              <a:gdLst/>
              <a:ahLst/>
              <a:cxnLst/>
              <a:rect r="r" b="b" t="t" l="l"/>
              <a:pathLst>
                <a:path h="3951400" w="3951400">
                  <a:moveTo>
                    <a:pt x="0" y="0"/>
                  </a:moveTo>
                  <a:lnTo>
                    <a:pt x="3951399" y="0"/>
                  </a:lnTo>
                  <a:lnTo>
                    <a:pt x="3951399" y="3951400"/>
                  </a:lnTo>
                  <a:lnTo>
                    <a:pt x="0" y="3951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6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6" id="6"/>
            <p:cNvGrpSpPr/>
            <p:nvPr/>
          </p:nvGrpSpPr>
          <p:grpSpPr>
            <a:xfrm rot="0">
              <a:off x="1011749" y="337099"/>
              <a:ext cx="3143046" cy="3222824"/>
              <a:chOff x="0" y="0"/>
              <a:chExt cx="812800" cy="833431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40697" y="55382"/>
                <a:ext cx="731405" cy="722666"/>
              </a:xfrm>
              <a:custGeom>
                <a:avLst/>
                <a:gdLst/>
                <a:ahLst/>
                <a:cxnLst/>
                <a:rect r="r" b="b" t="t" l="l"/>
                <a:pathLst>
                  <a:path h="722666" w="731405">
                    <a:moveTo>
                      <a:pt x="457424" y="38667"/>
                    </a:moveTo>
                    <a:lnTo>
                      <a:pt x="680382" y="267284"/>
                    </a:lnTo>
                    <a:cubicBezTo>
                      <a:pt x="731406" y="319603"/>
                      <a:pt x="731406" y="403064"/>
                      <a:pt x="680382" y="455383"/>
                    </a:cubicBezTo>
                    <a:lnTo>
                      <a:pt x="457424" y="683999"/>
                    </a:lnTo>
                    <a:cubicBezTo>
                      <a:pt x="433312" y="708724"/>
                      <a:pt x="400239" y="722667"/>
                      <a:pt x="365703" y="722667"/>
                    </a:cubicBezTo>
                    <a:cubicBezTo>
                      <a:pt x="331167" y="722667"/>
                      <a:pt x="298094" y="708724"/>
                      <a:pt x="273982" y="683999"/>
                    </a:cubicBezTo>
                    <a:lnTo>
                      <a:pt x="51024" y="455383"/>
                    </a:lnTo>
                    <a:cubicBezTo>
                      <a:pt x="0" y="403064"/>
                      <a:pt x="0" y="319603"/>
                      <a:pt x="51024" y="267284"/>
                    </a:cubicBezTo>
                    <a:lnTo>
                      <a:pt x="273982" y="38667"/>
                    </a:lnTo>
                    <a:cubicBezTo>
                      <a:pt x="298094" y="13943"/>
                      <a:pt x="331167" y="0"/>
                      <a:pt x="365703" y="0"/>
                    </a:cubicBezTo>
                    <a:cubicBezTo>
                      <a:pt x="400239" y="0"/>
                      <a:pt x="433312" y="13943"/>
                      <a:pt x="457424" y="38667"/>
                    </a:cubicBezTo>
                    <a:close/>
                  </a:path>
                </a:pathLst>
              </a:custGeom>
              <a:solidFill>
                <a:srgbClr val="153969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139700" y="76571"/>
                <a:ext cx="533400" cy="613614"/>
              </a:xfrm>
              <a:prstGeom prst="rect">
                <a:avLst/>
              </a:prstGeom>
            </p:spPr>
            <p:txBody>
              <a:bodyPr anchor="ctr" rtlCol="false" tIns="54764" lIns="54764" bIns="54764" rIns="54764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Klein Bold"/>
                    <a:ea typeface="Klein Bold"/>
                    <a:cs typeface="Klein Bold"/>
                    <a:sym typeface="Klein Bold"/>
                  </a:rPr>
                  <a:t>HTML</a:t>
                </a:r>
              </a:p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Klein Bold"/>
                    <a:ea typeface="Klein Bold"/>
                    <a:cs typeface="Klein Bold"/>
                    <a:sym typeface="Klein Bold"/>
                  </a:rPr>
                  <a:t>CSS, JS</a:t>
                </a: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4595043" y="4378993"/>
              <a:ext cx="5166543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47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2A2E3A"/>
                  </a:solidFill>
                  <a:latin typeface="Klein"/>
                  <a:ea typeface="Klein"/>
                  <a:cs typeface="Klein"/>
                  <a:sym typeface="Klein"/>
                </a:rPr>
                <a:t>BACKEND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5200654" y="0"/>
              <a:ext cx="3955321" cy="3955321"/>
            </a:xfrm>
            <a:custGeom>
              <a:avLst/>
              <a:gdLst/>
              <a:ahLst/>
              <a:cxnLst/>
              <a:rect r="r" b="b" t="t" l="l"/>
              <a:pathLst>
                <a:path h="3955321" w="3955321">
                  <a:moveTo>
                    <a:pt x="0" y="0"/>
                  </a:moveTo>
                  <a:lnTo>
                    <a:pt x="3955321" y="0"/>
                  </a:lnTo>
                  <a:lnTo>
                    <a:pt x="3955321" y="3955321"/>
                  </a:lnTo>
                  <a:lnTo>
                    <a:pt x="0" y="3955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6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1" id="11"/>
            <p:cNvGrpSpPr/>
            <p:nvPr/>
          </p:nvGrpSpPr>
          <p:grpSpPr>
            <a:xfrm rot="0">
              <a:off x="5362854" y="324399"/>
              <a:ext cx="3630922" cy="3314396"/>
              <a:chOff x="0" y="0"/>
              <a:chExt cx="987029" cy="900985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50167" y="33241"/>
                <a:ext cx="886695" cy="834502"/>
              </a:xfrm>
              <a:custGeom>
                <a:avLst/>
                <a:gdLst/>
                <a:ahLst/>
                <a:cxnLst/>
                <a:rect r="r" b="b" t="t" l="l"/>
                <a:pathLst>
                  <a:path h="834502" w="886695">
                    <a:moveTo>
                      <a:pt x="527336" y="43426"/>
                    </a:moveTo>
                    <a:lnTo>
                      <a:pt x="852873" y="340585"/>
                    </a:lnTo>
                    <a:cubicBezTo>
                      <a:pt x="874419" y="360252"/>
                      <a:pt x="886695" y="388079"/>
                      <a:pt x="886695" y="417251"/>
                    </a:cubicBezTo>
                    <a:cubicBezTo>
                      <a:pt x="886695" y="446424"/>
                      <a:pt x="874419" y="474250"/>
                      <a:pt x="852873" y="493918"/>
                    </a:cubicBezTo>
                    <a:lnTo>
                      <a:pt x="527336" y="791077"/>
                    </a:lnTo>
                    <a:cubicBezTo>
                      <a:pt x="479763" y="834502"/>
                      <a:pt x="406932" y="834502"/>
                      <a:pt x="359359" y="791077"/>
                    </a:cubicBezTo>
                    <a:lnTo>
                      <a:pt x="33821" y="493918"/>
                    </a:lnTo>
                    <a:cubicBezTo>
                      <a:pt x="12275" y="474250"/>
                      <a:pt x="0" y="446424"/>
                      <a:pt x="0" y="417251"/>
                    </a:cubicBezTo>
                    <a:cubicBezTo>
                      <a:pt x="0" y="388079"/>
                      <a:pt x="12275" y="360252"/>
                      <a:pt x="33821" y="340585"/>
                    </a:cubicBezTo>
                    <a:lnTo>
                      <a:pt x="359359" y="43426"/>
                    </a:lnTo>
                    <a:cubicBezTo>
                      <a:pt x="406932" y="0"/>
                      <a:pt x="479763" y="0"/>
                      <a:pt x="527336" y="43426"/>
                    </a:cubicBezTo>
                    <a:close/>
                  </a:path>
                </a:pathLst>
              </a:custGeom>
              <a:solidFill>
                <a:srgbClr val="153969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169646" y="88182"/>
                <a:ext cx="647738" cy="657946"/>
              </a:xfrm>
              <a:prstGeom prst="rect">
                <a:avLst/>
              </a:prstGeom>
            </p:spPr>
            <p:txBody>
              <a:bodyPr anchor="ctr" rtlCol="false" tIns="54764" lIns="54764" bIns="54764" rIns="54764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Klein Bold"/>
                    <a:ea typeface="Klein Bold"/>
                    <a:cs typeface="Klein Bold"/>
                    <a:sym typeface="Klein Bold"/>
                  </a:rPr>
                  <a:t>EXPRESS</a:t>
                </a: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9074771" y="4391693"/>
              <a:ext cx="5166543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47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2A2E3A"/>
                  </a:solidFill>
                  <a:latin typeface="Klein"/>
                  <a:ea typeface="Klein"/>
                  <a:cs typeface="Klein"/>
                  <a:sym typeface="Klein"/>
                </a:rPr>
                <a:t>DATABASE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0">
              <a:off x="9796194" y="12700"/>
              <a:ext cx="3797058" cy="3797058"/>
            </a:xfrm>
            <a:custGeom>
              <a:avLst/>
              <a:gdLst/>
              <a:ahLst/>
              <a:cxnLst/>
              <a:rect r="r" b="b" t="t" l="l"/>
              <a:pathLst>
                <a:path h="3797058" w="3797058">
                  <a:moveTo>
                    <a:pt x="0" y="0"/>
                  </a:moveTo>
                  <a:lnTo>
                    <a:pt x="3797059" y="0"/>
                  </a:lnTo>
                  <a:lnTo>
                    <a:pt x="3797059" y="3797058"/>
                  </a:lnTo>
                  <a:lnTo>
                    <a:pt x="0" y="37970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6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0">
              <a:off x="10123478" y="337099"/>
              <a:ext cx="3069128" cy="3069128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55726" y="55726"/>
                <a:ext cx="701348" cy="701348"/>
              </a:xfrm>
              <a:custGeom>
                <a:avLst/>
                <a:gdLst/>
                <a:ahLst/>
                <a:cxnLst/>
                <a:rect r="r" b="b" t="t" l="l"/>
                <a:pathLst>
                  <a:path h="701348" w="701348">
                    <a:moveTo>
                      <a:pt x="445804" y="39404"/>
                    </a:moveTo>
                    <a:lnTo>
                      <a:pt x="661944" y="255544"/>
                    </a:lnTo>
                    <a:cubicBezTo>
                      <a:pt x="687174" y="280774"/>
                      <a:pt x="701348" y="314993"/>
                      <a:pt x="701348" y="350674"/>
                    </a:cubicBezTo>
                    <a:cubicBezTo>
                      <a:pt x="701348" y="386355"/>
                      <a:pt x="687174" y="420574"/>
                      <a:pt x="661944" y="445804"/>
                    </a:cubicBezTo>
                    <a:lnTo>
                      <a:pt x="445804" y="661944"/>
                    </a:lnTo>
                    <a:cubicBezTo>
                      <a:pt x="420574" y="687174"/>
                      <a:pt x="386355" y="701348"/>
                      <a:pt x="350674" y="701348"/>
                    </a:cubicBezTo>
                    <a:cubicBezTo>
                      <a:pt x="314993" y="701348"/>
                      <a:pt x="280774" y="687174"/>
                      <a:pt x="255544" y="661944"/>
                    </a:cubicBezTo>
                    <a:lnTo>
                      <a:pt x="39404" y="445804"/>
                    </a:lnTo>
                    <a:cubicBezTo>
                      <a:pt x="14174" y="420574"/>
                      <a:pt x="0" y="386355"/>
                      <a:pt x="0" y="350674"/>
                    </a:cubicBezTo>
                    <a:cubicBezTo>
                      <a:pt x="0" y="314993"/>
                      <a:pt x="14174" y="280774"/>
                      <a:pt x="39404" y="255544"/>
                    </a:cubicBezTo>
                    <a:lnTo>
                      <a:pt x="255544" y="39404"/>
                    </a:lnTo>
                    <a:cubicBezTo>
                      <a:pt x="280774" y="14174"/>
                      <a:pt x="314993" y="0"/>
                      <a:pt x="350674" y="0"/>
                    </a:cubicBezTo>
                    <a:cubicBezTo>
                      <a:pt x="386355" y="0"/>
                      <a:pt x="420574" y="14174"/>
                      <a:pt x="445804" y="39404"/>
                    </a:cubicBezTo>
                    <a:close/>
                  </a:path>
                </a:pathLst>
              </a:custGeom>
              <a:solidFill>
                <a:srgbClr val="153969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54764" lIns="54764" bIns="54764" rIns="54764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Klein Bold"/>
                    <a:ea typeface="Klein Bold"/>
                    <a:cs typeface="Klein Bold"/>
                    <a:sym typeface="Klein Bold"/>
                  </a:rPr>
                  <a:t>MySQL</a:t>
                </a: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14231933" y="4391693"/>
              <a:ext cx="5166543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47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2A2E3A"/>
                  </a:solidFill>
                  <a:latin typeface="Klein"/>
                  <a:ea typeface="Klein"/>
                  <a:cs typeface="Klein"/>
                  <a:sym typeface="Klein"/>
                </a:rPr>
                <a:t>VERSION</a:t>
              </a:r>
              <a:r>
                <a:rPr lang="en-US" sz="3199" u="none">
                  <a:solidFill>
                    <a:srgbClr val="2A2E3A"/>
                  </a:solidFill>
                  <a:latin typeface="Klein"/>
                  <a:ea typeface="Klein"/>
                  <a:cs typeface="Klein"/>
                  <a:sym typeface="Klein"/>
                </a:rPr>
                <a:t> CONTROL</a:t>
              </a:r>
            </a:p>
          </p:txBody>
        </p:sp>
        <p:sp>
          <p:nvSpPr>
            <p:cNvPr name="Freeform 20" id="20"/>
            <p:cNvSpPr/>
            <p:nvPr/>
          </p:nvSpPr>
          <p:spPr>
            <a:xfrm flipH="false" flipV="false" rot="0">
              <a:off x="14749047" y="12700"/>
              <a:ext cx="3797058" cy="3797058"/>
            </a:xfrm>
            <a:custGeom>
              <a:avLst/>
              <a:gdLst/>
              <a:ahLst/>
              <a:cxnLst/>
              <a:rect r="r" b="b" t="t" l="l"/>
              <a:pathLst>
                <a:path h="3797058" w="3797058">
                  <a:moveTo>
                    <a:pt x="0" y="0"/>
                  </a:moveTo>
                  <a:lnTo>
                    <a:pt x="3797058" y="0"/>
                  </a:lnTo>
                  <a:lnTo>
                    <a:pt x="3797058" y="3797058"/>
                  </a:lnTo>
                  <a:lnTo>
                    <a:pt x="0" y="37970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6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1" id="21"/>
            <p:cNvGrpSpPr/>
            <p:nvPr/>
          </p:nvGrpSpPr>
          <p:grpSpPr>
            <a:xfrm rot="0">
              <a:off x="14924905" y="453513"/>
              <a:ext cx="3450399" cy="2989997"/>
              <a:chOff x="0" y="0"/>
              <a:chExt cx="937956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54648" y="33392"/>
                <a:ext cx="828659" cy="746016"/>
              </a:xfrm>
              <a:custGeom>
                <a:avLst/>
                <a:gdLst/>
                <a:ahLst/>
                <a:cxnLst/>
                <a:rect r="r" b="b" t="t" l="l"/>
                <a:pathLst>
                  <a:path h="746016" w="828659">
                    <a:moveTo>
                      <a:pt x="504766" y="44977"/>
                    </a:moveTo>
                    <a:lnTo>
                      <a:pt x="792871" y="294639"/>
                    </a:lnTo>
                    <a:cubicBezTo>
                      <a:pt x="815601" y="314336"/>
                      <a:pt x="828660" y="342931"/>
                      <a:pt x="828660" y="373008"/>
                    </a:cubicBezTo>
                    <a:cubicBezTo>
                      <a:pt x="828660" y="403085"/>
                      <a:pt x="815601" y="431680"/>
                      <a:pt x="792871" y="451377"/>
                    </a:cubicBezTo>
                    <a:lnTo>
                      <a:pt x="504766" y="701039"/>
                    </a:lnTo>
                    <a:cubicBezTo>
                      <a:pt x="452863" y="746016"/>
                      <a:pt x="375796" y="746016"/>
                      <a:pt x="323893" y="701039"/>
                    </a:cubicBezTo>
                    <a:lnTo>
                      <a:pt x="35788" y="451377"/>
                    </a:lnTo>
                    <a:cubicBezTo>
                      <a:pt x="13058" y="431680"/>
                      <a:pt x="0" y="403085"/>
                      <a:pt x="0" y="373008"/>
                    </a:cubicBezTo>
                    <a:cubicBezTo>
                      <a:pt x="0" y="342931"/>
                      <a:pt x="13058" y="314336"/>
                      <a:pt x="35788" y="294639"/>
                    </a:cubicBezTo>
                    <a:lnTo>
                      <a:pt x="323893" y="44977"/>
                    </a:lnTo>
                    <a:cubicBezTo>
                      <a:pt x="375796" y="0"/>
                      <a:pt x="452863" y="0"/>
                      <a:pt x="504766" y="44977"/>
                    </a:cubicBezTo>
                    <a:close/>
                  </a:path>
                </a:pathLst>
              </a:custGeom>
              <a:solidFill>
                <a:srgbClr val="153969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161211" y="73025"/>
                <a:ext cx="615533" cy="600075"/>
              </a:xfrm>
              <a:prstGeom prst="rect">
                <a:avLst/>
              </a:prstGeom>
            </p:spPr>
            <p:txBody>
              <a:bodyPr anchor="ctr" rtlCol="false" tIns="54764" lIns="54764" bIns="54764" rIns="54764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Klein Bold"/>
                    <a:ea typeface="Klein Bold"/>
                    <a:cs typeface="Klein Bold"/>
                    <a:sym typeface="Klein Bold"/>
                  </a:rPr>
                  <a:t>GIT</a:t>
                </a:r>
              </a:p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Klein Bold"/>
                    <a:ea typeface="Klein Bold"/>
                    <a:cs typeface="Klein Bold"/>
                    <a:sym typeface="Klein Bold"/>
                  </a:rPr>
                  <a:t>GITHUB</a:t>
                </a:r>
              </a:p>
            </p:txBody>
          </p:sp>
        </p:grpSp>
      </p:grpSp>
      <p:grpSp>
        <p:nvGrpSpPr>
          <p:cNvPr name="Group 24" id="24"/>
          <p:cNvGrpSpPr/>
          <p:nvPr/>
        </p:nvGrpSpPr>
        <p:grpSpPr>
          <a:xfrm rot="0">
            <a:off x="0" y="9125919"/>
            <a:ext cx="18288000" cy="1161081"/>
            <a:chOff x="0" y="0"/>
            <a:chExt cx="4816593" cy="30579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816592" cy="305799"/>
            </a:xfrm>
            <a:custGeom>
              <a:avLst/>
              <a:gdLst/>
              <a:ahLst/>
              <a:cxnLst/>
              <a:rect r="r" b="b" t="t" l="l"/>
              <a:pathLst>
                <a:path h="30579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5799"/>
                  </a:lnTo>
                  <a:lnTo>
                    <a:pt x="0" y="305799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4816593" cy="3438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4373928" y="6158563"/>
            <a:ext cx="3874907" cy="54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2A2E3A"/>
                </a:solidFill>
                <a:latin typeface="Klein"/>
                <a:ea typeface="Klein"/>
                <a:cs typeface="Klein"/>
                <a:sym typeface="Klein"/>
              </a:rPr>
              <a:t>UNIT TESTING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4877960" y="2890987"/>
            <a:ext cx="2847794" cy="2847794"/>
          </a:xfrm>
          <a:custGeom>
            <a:avLst/>
            <a:gdLst/>
            <a:ahLst/>
            <a:cxnLst/>
            <a:rect r="r" b="b" t="t" l="l"/>
            <a:pathLst>
              <a:path h="2847794" w="2847794">
                <a:moveTo>
                  <a:pt x="0" y="0"/>
                </a:moveTo>
                <a:lnTo>
                  <a:pt x="2847794" y="0"/>
                </a:lnTo>
                <a:lnTo>
                  <a:pt x="2847794" y="2847794"/>
                </a:lnTo>
                <a:lnTo>
                  <a:pt x="0" y="2847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15123423" y="3134287"/>
            <a:ext cx="2301846" cy="2301846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55726" y="55726"/>
              <a:ext cx="701348" cy="701348"/>
            </a:xfrm>
            <a:custGeom>
              <a:avLst/>
              <a:gdLst/>
              <a:ahLst/>
              <a:cxnLst/>
              <a:rect r="r" b="b" t="t" l="l"/>
              <a:pathLst>
                <a:path h="701348" w="701348">
                  <a:moveTo>
                    <a:pt x="445804" y="39404"/>
                  </a:moveTo>
                  <a:lnTo>
                    <a:pt x="661944" y="255544"/>
                  </a:lnTo>
                  <a:cubicBezTo>
                    <a:pt x="687174" y="280774"/>
                    <a:pt x="701348" y="314993"/>
                    <a:pt x="701348" y="350674"/>
                  </a:cubicBezTo>
                  <a:cubicBezTo>
                    <a:pt x="701348" y="386355"/>
                    <a:pt x="687174" y="420574"/>
                    <a:pt x="661944" y="445804"/>
                  </a:cubicBezTo>
                  <a:lnTo>
                    <a:pt x="445804" y="661944"/>
                  </a:lnTo>
                  <a:cubicBezTo>
                    <a:pt x="420574" y="687174"/>
                    <a:pt x="386355" y="701348"/>
                    <a:pt x="350674" y="701348"/>
                  </a:cubicBezTo>
                  <a:cubicBezTo>
                    <a:pt x="314993" y="701348"/>
                    <a:pt x="280774" y="687174"/>
                    <a:pt x="255544" y="661944"/>
                  </a:cubicBezTo>
                  <a:lnTo>
                    <a:pt x="39404" y="445804"/>
                  </a:lnTo>
                  <a:cubicBezTo>
                    <a:pt x="14174" y="420574"/>
                    <a:pt x="0" y="386355"/>
                    <a:pt x="0" y="350674"/>
                  </a:cubicBezTo>
                  <a:cubicBezTo>
                    <a:pt x="0" y="314993"/>
                    <a:pt x="14174" y="280774"/>
                    <a:pt x="39404" y="255544"/>
                  </a:cubicBezTo>
                  <a:lnTo>
                    <a:pt x="255544" y="39404"/>
                  </a:lnTo>
                  <a:cubicBezTo>
                    <a:pt x="280774" y="14174"/>
                    <a:pt x="314993" y="0"/>
                    <a:pt x="350674" y="0"/>
                  </a:cubicBezTo>
                  <a:cubicBezTo>
                    <a:pt x="386355" y="0"/>
                    <a:pt x="420574" y="14174"/>
                    <a:pt x="445804" y="39404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39700" y="73025"/>
              <a:ext cx="533400" cy="600075"/>
            </a:xfrm>
            <a:prstGeom prst="rect">
              <a:avLst/>
            </a:prstGeom>
          </p:spPr>
          <p:txBody>
            <a:bodyPr anchor="ctr" rtlCol="false" tIns="54764" lIns="54764" bIns="54764" rIns="54764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JEST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340491"/>
            <a:chOff x="0" y="0"/>
            <a:chExt cx="4816593" cy="616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16426"/>
            </a:xfrm>
            <a:custGeom>
              <a:avLst/>
              <a:gdLst/>
              <a:ahLst/>
              <a:cxnLst/>
              <a:rect r="r" b="b" t="t" l="l"/>
              <a:pathLst>
                <a:path h="61642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816593" cy="6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3652770"/>
            <a:ext cx="6044810" cy="2292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true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Core </a:t>
            </a:r>
            <a:r>
              <a:rPr lang="en-US" sz="6999" b="true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Featur</a:t>
            </a:r>
            <a:r>
              <a:rPr lang="en-US" b="true" sz="6999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073510" y="3260047"/>
            <a:ext cx="507988" cy="507988"/>
          </a:xfrm>
          <a:custGeom>
            <a:avLst/>
            <a:gdLst/>
            <a:ahLst/>
            <a:cxnLst/>
            <a:rect r="r" b="b" t="t" l="l"/>
            <a:pathLst>
              <a:path h="507988" w="507988">
                <a:moveTo>
                  <a:pt x="0" y="0"/>
                </a:moveTo>
                <a:lnTo>
                  <a:pt x="507987" y="0"/>
                </a:lnTo>
                <a:lnTo>
                  <a:pt x="507987" y="507988"/>
                </a:lnTo>
                <a:lnTo>
                  <a:pt x="0" y="507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280246" y="3184012"/>
            <a:ext cx="9237922" cy="564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96"/>
              </a:lnSpc>
              <a:spcBef>
                <a:spcPct val="0"/>
              </a:spcBef>
            </a:pPr>
            <a:r>
              <a:rPr lang="en-US" sz="3283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Add, v</a:t>
            </a:r>
            <a:r>
              <a:rPr lang="en-US" sz="3283" u="none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iew, and manage buy/sell transactions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073510" y="4616462"/>
            <a:ext cx="507988" cy="507988"/>
          </a:xfrm>
          <a:custGeom>
            <a:avLst/>
            <a:gdLst/>
            <a:ahLst/>
            <a:cxnLst/>
            <a:rect r="r" b="b" t="t" l="l"/>
            <a:pathLst>
              <a:path h="507988" w="507988">
                <a:moveTo>
                  <a:pt x="0" y="0"/>
                </a:moveTo>
                <a:lnTo>
                  <a:pt x="507987" y="0"/>
                </a:lnTo>
                <a:lnTo>
                  <a:pt x="507987" y="507988"/>
                </a:lnTo>
                <a:lnTo>
                  <a:pt x="0" y="507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280246" y="4320888"/>
            <a:ext cx="8024575" cy="1105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56"/>
              </a:lnSpc>
              <a:spcBef>
                <a:spcPct val="0"/>
              </a:spcBef>
            </a:pPr>
            <a:r>
              <a:rPr lang="en-US" sz="3183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V</a:t>
            </a:r>
            <a:r>
              <a:rPr lang="en-US" sz="3183" u="none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iew real-time portfolio holdings (based on transaction data)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7073510" y="6254629"/>
            <a:ext cx="507988" cy="507988"/>
          </a:xfrm>
          <a:custGeom>
            <a:avLst/>
            <a:gdLst/>
            <a:ahLst/>
            <a:cxnLst/>
            <a:rect r="r" b="b" t="t" l="l"/>
            <a:pathLst>
              <a:path h="507988" w="507988">
                <a:moveTo>
                  <a:pt x="0" y="0"/>
                </a:moveTo>
                <a:lnTo>
                  <a:pt x="507987" y="0"/>
                </a:lnTo>
                <a:lnTo>
                  <a:pt x="507987" y="507988"/>
                </a:lnTo>
                <a:lnTo>
                  <a:pt x="0" y="507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280246" y="5960710"/>
            <a:ext cx="8024575" cy="1105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56"/>
              </a:lnSpc>
              <a:spcBef>
                <a:spcPct val="0"/>
              </a:spcBef>
            </a:pPr>
            <a:r>
              <a:rPr lang="en-US" sz="3183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Transaction h</a:t>
            </a:r>
            <a:r>
              <a:rPr lang="en-US" sz="3183" u="none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istory with date, stock, quantity, and price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7073510" y="7866221"/>
            <a:ext cx="507988" cy="507988"/>
          </a:xfrm>
          <a:custGeom>
            <a:avLst/>
            <a:gdLst/>
            <a:ahLst/>
            <a:cxnLst/>
            <a:rect r="r" b="b" t="t" l="l"/>
            <a:pathLst>
              <a:path h="507988" w="507988">
                <a:moveTo>
                  <a:pt x="0" y="0"/>
                </a:moveTo>
                <a:lnTo>
                  <a:pt x="507987" y="0"/>
                </a:lnTo>
                <a:lnTo>
                  <a:pt x="507987" y="507987"/>
                </a:lnTo>
                <a:lnTo>
                  <a:pt x="0" y="5079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280246" y="7814084"/>
            <a:ext cx="8024575" cy="545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56"/>
              </a:lnSpc>
              <a:spcBef>
                <a:spcPct val="0"/>
              </a:spcBef>
            </a:pPr>
            <a:r>
              <a:rPr lang="en-US" sz="3183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Investments Performance 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0" y="0"/>
            <a:ext cx="18288000" cy="2340491"/>
            <a:chOff x="0" y="0"/>
            <a:chExt cx="24384000" cy="3120655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4">
              <a:alphaModFix amt="14000"/>
            </a:blip>
            <a:srcRect l="0" t="45734" r="0" b="45734"/>
            <a:stretch>
              <a:fillRect/>
            </a:stretch>
          </p:blipFill>
          <p:spPr>
            <a:xfrm flipH="false" flipV="false">
              <a:off x="0" y="0"/>
              <a:ext cx="24384000" cy="31206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73413">
            <a:off x="9283310" y="-2113117"/>
            <a:ext cx="13265113" cy="13265113"/>
          </a:xfrm>
          <a:custGeom>
            <a:avLst/>
            <a:gdLst/>
            <a:ahLst/>
            <a:cxnLst/>
            <a:rect r="r" b="b" t="t" l="l"/>
            <a:pathLst>
              <a:path h="13265113" w="13265113">
                <a:moveTo>
                  <a:pt x="0" y="0"/>
                </a:moveTo>
                <a:lnTo>
                  <a:pt x="13265113" y="0"/>
                </a:lnTo>
                <a:lnTo>
                  <a:pt x="13265113" y="13265112"/>
                </a:lnTo>
                <a:lnTo>
                  <a:pt x="0" y="1326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43742" y="3335164"/>
            <a:ext cx="5837845" cy="2292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true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Thank</a:t>
            </a:r>
          </a:p>
          <a:p>
            <a:pPr algn="l">
              <a:lnSpc>
                <a:spcPts val="9099"/>
              </a:lnSpc>
            </a:pPr>
            <a:r>
              <a:rPr lang="en-US" sz="6999" b="true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39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25" y="0"/>
            <a:ext cx="18288000" cy="3773114"/>
            <a:chOff x="0" y="0"/>
            <a:chExt cx="24384000" cy="503081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14000"/>
            </a:blip>
            <a:srcRect l="0" t="27933" r="0" b="41099"/>
            <a:stretch>
              <a:fillRect/>
            </a:stretch>
          </p:blipFill>
          <p:spPr>
            <a:xfrm flipH="false" flipV="false">
              <a:off x="0" y="0"/>
              <a:ext cx="24384000" cy="5030819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3773114"/>
            <a:ext cx="18288000" cy="6513886"/>
            <a:chOff x="0" y="0"/>
            <a:chExt cx="4816593" cy="17155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715591"/>
            </a:xfrm>
            <a:custGeom>
              <a:avLst/>
              <a:gdLst/>
              <a:ahLst/>
              <a:cxnLst/>
              <a:rect r="r" b="b" t="t" l="l"/>
              <a:pathLst>
                <a:path h="171559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715591"/>
                  </a:lnTo>
                  <a:lnTo>
                    <a:pt x="0" y="171559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4816593" cy="17822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333203" y="-1109791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33203" y="9678747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544854" y="1297595"/>
            <a:ext cx="11198293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b="true" sz="6999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Meet the Team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98372" y="4813710"/>
            <a:ext cx="5256453" cy="62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1"/>
              </a:lnSpc>
            </a:pPr>
            <a:r>
              <a:rPr lang="en-US" sz="3839" b="true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Lavanya </a:t>
            </a:r>
            <a:r>
              <a:rPr lang="en-US" b="true" sz="3839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Chinnam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98372" y="6089603"/>
            <a:ext cx="4180746" cy="62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1"/>
              </a:lnSpc>
            </a:pPr>
            <a:r>
              <a:rPr lang="en-US" sz="3839" b="true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Pujitha </a:t>
            </a:r>
            <a:r>
              <a:rPr lang="en-US" sz="3839" b="true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Balaga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98372" y="7368308"/>
            <a:ext cx="4180746" cy="62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1"/>
              </a:lnSpc>
            </a:pPr>
            <a:r>
              <a:rPr lang="en-US" sz="3839" b="true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Sainath</a:t>
            </a:r>
            <a:r>
              <a:rPr lang="en-US" sz="3839" b="true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 Goud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98372" y="8636820"/>
            <a:ext cx="4908619" cy="62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1"/>
              </a:lnSpc>
            </a:pPr>
            <a:r>
              <a:rPr lang="en-US" sz="3839" b="true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Vasanthi</a:t>
            </a:r>
            <a:r>
              <a:rPr lang="en-US" sz="3839" b="true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 Kodukula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1539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547911"/>
            <a:ext cx="17259300" cy="9286429"/>
            <a:chOff x="0" y="0"/>
            <a:chExt cx="4545659" cy="24458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45808"/>
            </a:xfrm>
            <a:custGeom>
              <a:avLst/>
              <a:gdLst/>
              <a:ahLst/>
              <a:cxnLst/>
              <a:rect r="r" b="b" t="t" l="l"/>
              <a:pathLst>
                <a:path h="2445808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971550"/>
            <a:ext cx="7464212" cy="848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b="true" sz="520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Table of Contents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66703" y="2501511"/>
            <a:ext cx="6500368" cy="82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01" indent="-539750" lvl="1">
              <a:lnSpc>
                <a:spcPts val="6500"/>
              </a:lnSpc>
              <a:buFont typeface="Arial"/>
              <a:buChar char="•"/>
            </a:pPr>
            <a:r>
              <a:rPr lang="en-US" b="true" sz="5000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66703" y="3639052"/>
            <a:ext cx="6500368" cy="82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01" indent="-539750" lvl="1">
              <a:lnSpc>
                <a:spcPts val="6500"/>
              </a:lnSpc>
              <a:buFont typeface="Arial"/>
              <a:buChar char="•"/>
            </a:pPr>
            <a:r>
              <a:rPr lang="en-US" b="true" sz="5000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User Flow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66703" y="4689475"/>
            <a:ext cx="6500368" cy="82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01" indent="-539750" lvl="1">
              <a:lnSpc>
                <a:spcPts val="6500"/>
              </a:lnSpc>
              <a:buFont typeface="Arial"/>
              <a:buChar char="•"/>
            </a:pPr>
            <a:r>
              <a:rPr lang="en-US" b="true" sz="5000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Demo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66703" y="5788025"/>
            <a:ext cx="6500368" cy="82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01" indent="-539750" lvl="1">
              <a:lnSpc>
                <a:spcPts val="6500"/>
              </a:lnSpc>
              <a:buFont typeface="Arial"/>
              <a:buChar char="•"/>
            </a:pPr>
            <a:r>
              <a:rPr lang="en-US" b="true" sz="5000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ER Diagram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66703" y="6944227"/>
            <a:ext cx="8865878" cy="82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01" indent="-539750" lvl="1">
              <a:lnSpc>
                <a:spcPts val="6500"/>
              </a:lnSpc>
              <a:buFont typeface="Arial"/>
              <a:buChar char="•"/>
            </a:pPr>
            <a:r>
              <a:rPr lang="en-US" b="true" sz="5000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Architecture Diagram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47653" y="8033252"/>
            <a:ext cx="8865878" cy="82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01" indent="-539750" lvl="1">
              <a:lnSpc>
                <a:spcPts val="6500"/>
              </a:lnSpc>
              <a:buFont typeface="Arial"/>
              <a:buChar char="•"/>
            </a:pPr>
            <a:r>
              <a:rPr lang="en-US" b="true" sz="5000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Core Features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18272" y="215303"/>
            <a:ext cx="9856393" cy="9856393"/>
            <a:chOff x="0" y="0"/>
            <a:chExt cx="13141858" cy="13141858"/>
          </a:xfrm>
        </p:grpSpPr>
        <p:sp>
          <p:nvSpPr>
            <p:cNvPr name="Freeform 3" id="3"/>
            <p:cNvSpPr/>
            <p:nvPr/>
          </p:nvSpPr>
          <p:spPr>
            <a:xfrm flipH="false" flipV="false" rot="-1200957">
              <a:off x="1444916" y="1444916"/>
              <a:ext cx="10252025" cy="10252025"/>
            </a:xfrm>
            <a:custGeom>
              <a:avLst/>
              <a:gdLst/>
              <a:ahLst/>
              <a:cxnLst/>
              <a:rect r="r" b="b" t="t" l="l"/>
              <a:pathLst>
                <a:path h="10252025" w="10252025">
                  <a:moveTo>
                    <a:pt x="0" y="0"/>
                  </a:moveTo>
                  <a:lnTo>
                    <a:pt x="10252025" y="0"/>
                  </a:lnTo>
                  <a:lnTo>
                    <a:pt x="10252025" y="10252025"/>
                  </a:lnTo>
                  <a:lnTo>
                    <a:pt x="0" y="10252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11122" y="1311122"/>
              <a:ext cx="10252025" cy="10252025"/>
            </a:xfrm>
            <a:custGeom>
              <a:avLst/>
              <a:gdLst/>
              <a:ahLst/>
              <a:cxnLst/>
              <a:rect r="r" b="b" t="t" l="l"/>
              <a:pathLst>
                <a:path h="10252025" w="10252025">
                  <a:moveTo>
                    <a:pt x="0" y="0"/>
                  </a:moveTo>
                  <a:lnTo>
                    <a:pt x="10252025" y="0"/>
                  </a:lnTo>
                  <a:lnTo>
                    <a:pt x="10252025" y="10252025"/>
                  </a:lnTo>
                  <a:lnTo>
                    <a:pt x="0" y="10252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880202" y="1966426"/>
            <a:ext cx="6440098" cy="6354148"/>
            <a:chOff x="0" y="0"/>
            <a:chExt cx="6664613" cy="65756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651" y="6350"/>
              <a:ext cx="6651324" cy="6562979"/>
            </a:xfrm>
            <a:custGeom>
              <a:avLst/>
              <a:gdLst/>
              <a:ahLst/>
              <a:cxnLst/>
              <a:rect r="r" b="b" t="t" l="l"/>
              <a:pathLst>
                <a:path h="6562979" w="6651324">
                  <a:moveTo>
                    <a:pt x="6651311" y="5480583"/>
                  </a:moveTo>
                  <a:cubicBezTo>
                    <a:pt x="6651311" y="6078372"/>
                    <a:pt x="6143736" y="6562979"/>
                    <a:pt x="5517568" y="6562979"/>
                  </a:cubicBezTo>
                  <a:lnTo>
                    <a:pt x="1133743" y="6562979"/>
                  </a:lnTo>
                  <a:cubicBezTo>
                    <a:pt x="507588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507575" y="0"/>
                    <a:pt x="1133743" y="0"/>
                  </a:cubicBezTo>
                  <a:lnTo>
                    <a:pt x="5517582" y="0"/>
                  </a:lnTo>
                  <a:cubicBezTo>
                    <a:pt x="6143736" y="0"/>
                    <a:pt x="6651324" y="484594"/>
                    <a:pt x="6651324" y="1082383"/>
                  </a:cubicBezTo>
                  <a:lnTo>
                    <a:pt x="6651324" y="5480583"/>
                  </a:lnTo>
                  <a:close/>
                </a:path>
              </a:pathLst>
            </a:custGeom>
            <a:blipFill>
              <a:blip r:embed="rId4"/>
              <a:stretch>
                <a:fillRect l="-53189" t="0" r="-5880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664367"/>
            <a:ext cx="7285740" cy="2292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true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FinTrack </a:t>
            </a:r>
            <a:r>
              <a:rPr lang="en-US" b="true" sz="6999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Portfolio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147970"/>
            <a:ext cx="6577716" cy="1735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A</a:t>
            </a:r>
            <a:r>
              <a:rPr lang="en-US" sz="3299" u="none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 web app for tracking personal investment portfolios</a:t>
            </a:r>
          </a:p>
          <a:p>
            <a:pPr algn="l">
              <a:lnSpc>
                <a:spcPts val="461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538060"/>
            <a:ext cx="8115300" cy="2455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25"/>
              </a:lnSpc>
            </a:pPr>
            <a:r>
              <a:rPr lang="en-US" sz="4518">
                <a:solidFill>
                  <a:srgbClr val="718BAB"/>
                </a:solidFill>
                <a:latin typeface="Helios"/>
                <a:ea typeface="Helios"/>
                <a:cs typeface="Helios"/>
                <a:sym typeface="Helios"/>
              </a:rPr>
              <a:t>Purpose</a:t>
            </a:r>
          </a:p>
          <a:p>
            <a:pPr algn="l" marL="673249" indent="-336624" lvl="1">
              <a:lnSpc>
                <a:spcPts val="4365"/>
              </a:lnSpc>
              <a:buFont typeface="Arial"/>
              <a:buChar char="•"/>
            </a:pPr>
            <a:r>
              <a:rPr lang="en-US" sz="3118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View portfolio holdings</a:t>
            </a:r>
          </a:p>
          <a:p>
            <a:pPr algn="l" marL="673249" indent="-336624" lvl="1">
              <a:lnSpc>
                <a:spcPts val="4365"/>
              </a:lnSpc>
              <a:buFont typeface="Arial"/>
              <a:buChar char="•"/>
            </a:pPr>
            <a:r>
              <a:rPr lang="en-US" sz="3118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Log buy/sell transactions</a:t>
            </a:r>
          </a:p>
          <a:p>
            <a:pPr algn="l" marL="673249" indent="-336624" lvl="1">
              <a:lnSpc>
                <a:spcPts val="4365"/>
              </a:lnSpc>
              <a:buFont typeface="Arial"/>
              <a:buChar char="•"/>
            </a:pPr>
            <a:r>
              <a:rPr lang="en-US" sz="3118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Review transaction history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872210" y="4972050"/>
            <a:ext cx="188595" cy="184785"/>
            <a:chOff x="0" y="0"/>
            <a:chExt cx="251460" cy="2463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0800" y="49530"/>
              <a:ext cx="149860" cy="151130"/>
            </a:xfrm>
            <a:custGeom>
              <a:avLst/>
              <a:gdLst/>
              <a:ahLst/>
              <a:cxnLst/>
              <a:rect r="r" b="b" t="t" l="l"/>
              <a:pathLst>
                <a:path h="151130" w="149860">
                  <a:moveTo>
                    <a:pt x="149860" y="53340"/>
                  </a:moveTo>
                  <a:cubicBezTo>
                    <a:pt x="129540" y="134620"/>
                    <a:pt x="120650" y="140970"/>
                    <a:pt x="107950" y="144780"/>
                  </a:cubicBezTo>
                  <a:cubicBezTo>
                    <a:pt x="90170" y="151130"/>
                    <a:pt x="54610" y="148590"/>
                    <a:pt x="36830" y="140970"/>
                  </a:cubicBezTo>
                  <a:cubicBezTo>
                    <a:pt x="25400" y="135890"/>
                    <a:pt x="17780" y="125730"/>
                    <a:pt x="11430" y="115570"/>
                  </a:cubicBezTo>
                  <a:cubicBezTo>
                    <a:pt x="5080" y="105410"/>
                    <a:pt x="0" y="93980"/>
                    <a:pt x="0" y="80010"/>
                  </a:cubicBezTo>
                  <a:cubicBezTo>
                    <a:pt x="1270" y="62230"/>
                    <a:pt x="16510" y="29210"/>
                    <a:pt x="29210" y="15240"/>
                  </a:cubicBezTo>
                  <a:cubicBezTo>
                    <a:pt x="39370" y="6350"/>
                    <a:pt x="49530" y="1270"/>
                    <a:pt x="63500" y="1270"/>
                  </a:cubicBezTo>
                  <a:cubicBezTo>
                    <a:pt x="81280" y="0"/>
                    <a:pt x="130810" y="21590"/>
                    <a:pt x="130810" y="215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1693843" y="6605588"/>
            <a:ext cx="188595" cy="184785"/>
            <a:chOff x="0" y="0"/>
            <a:chExt cx="251460" cy="2463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0800" y="49530"/>
              <a:ext cx="149860" cy="151130"/>
            </a:xfrm>
            <a:custGeom>
              <a:avLst/>
              <a:gdLst/>
              <a:ahLst/>
              <a:cxnLst/>
              <a:rect r="r" b="b" t="t" l="l"/>
              <a:pathLst>
                <a:path h="151130" w="149860">
                  <a:moveTo>
                    <a:pt x="149860" y="53340"/>
                  </a:moveTo>
                  <a:cubicBezTo>
                    <a:pt x="129540" y="134620"/>
                    <a:pt x="120650" y="140970"/>
                    <a:pt x="107950" y="146050"/>
                  </a:cubicBezTo>
                  <a:cubicBezTo>
                    <a:pt x="90170" y="151130"/>
                    <a:pt x="54610" y="148590"/>
                    <a:pt x="36830" y="140970"/>
                  </a:cubicBezTo>
                  <a:cubicBezTo>
                    <a:pt x="25400" y="135890"/>
                    <a:pt x="17780" y="125730"/>
                    <a:pt x="11430" y="115570"/>
                  </a:cubicBezTo>
                  <a:cubicBezTo>
                    <a:pt x="5080" y="105410"/>
                    <a:pt x="0" y="93980"/>
                    <a:pt x="0" y="80010"/>
                  </a:cubicBezTo>
                  <a:cubicBezTo>
                    <a:pt x="1270" y="62230"/>
                    <a:pt x="16510" y="29210"/>
                    <a:pt x="29210" y="16510"/>
                  </a:cubicBezTo>
                  <a:cubicBezTo>
                    <a:pt x="39370" y="6350"/>
                    <a:pt x="49530" y="1270"/>
                    <a:pt x="63500" y="1270"/>
                  </a:cubicBezTo>
                  <a:cubicBezTo>
                    <a:pt x="81280" y="0"/>
                    <a:pt x="130810" y="21590"/>
                    <a:pt x="130810" y="215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8097035" y="653307"/>
            <a:ext cx="8156322" cy="9373542"/>
          </a:xfrm>
          <a:custGeom>
            <a:avLst/>
            <a:gdLst/>
            <a:ahLst/>
            <a:cxnLst/>
            <a:rect r="r" b="b" t="t" l="l"/>
            <a:pathLst>
              <a:path h="9373542" w="8156322">
                <a:moveTo>
                  <a:pt x="0" y="0"/>
                </a:moveTo>
                <a:lnTo>
                  <a:pt x="8156322" y="0"/>
                </a:lnTo>
                <a:lnTo>
                  <a:pt x="8156322" y="9373542"/>
                </a:lnTo>
                <a:lnTo>
                  <a:pt x="0" y="9373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36" r="0" b="-1939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3832225"/>
            <a:ext cx="6500368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b="true" sz="6999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Our </a:t>
            </a:r>
            <a:r>
              <a:rPr lang="en-US" b="true" sz="6999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UserFlow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00262" y="2535487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08998" y="6276492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3"/>
                </a:lnTo>
                <a:lnTo>
                  <a:pt x="0" y="1621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9411059" cy="10287000"/>
            <a:chOff x="0" y="0"/>
            <a:chExt cx="247863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7863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78633">
                  <a:moveTo>
                    <a:pt x="0" y="0"/>
                  </a:moveTo>
                  <a:lnTo>
                    <a:pt x="2478633" y="0"/>
                  </a:lnTo>
                  <a:lnTo>
                    <a:pt x="24786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7863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501336" y="2535487"/>
            <a:ext cx="13636918" cy="7095461"/>
          </a:xfrm>
          <a:custGeom>
            <a:avLst/>
            <a:gdLst/>
            <a:ahLst/>
            <a:cxnLst/>
            <a:rect r="r" b="b" t="t" l="l"/>
            <a:pathLst>
              <a:path h="7095461" w="13636918">
                <a:moveTo>
                  <a:pt x="0" y="0"/>
                </a:moveTo>
                <a:lnTo>
                  <a:pt x="13636918" y="0"/>
                </a:lnTo>
                <a:lnTo>
                  <a:pt x="13636918" y="7095461"/>
                </a:lnTo>
                <a:lnTo>
                  <a:pt x="0" y="70954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464" t="0" r="-7464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148012"/>
            <a:ext cx="6746873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b="true" sz="6999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Screenshots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00262" y="2535487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08998" y="6276492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3"/>
                </a:lnTo>
                <a:lnTo>
                  <a:pt x="0" y="1621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9411059" cy="10287000"/>
            <a:chOff x="0" y="0"/>
            <a:chExt cx="247863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7863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78633">
                  <a:moveTo>
                    <a:pt x="0" y="0"/>
                  </a:moveTo>
                  <a:lnTo>
                    <a:pt x="2478633" y="0"/>
                  </a:lnTo>
                  <a:lnTo>
                    <a:pt x="24786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7863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409106" y="2535487"/>
            <a:ext cx="14003907" cy="6722813"/>
          </a:xfrm>
          <a:custGeom>
            <a:avLst/>
            <a:gdLst/>
            <a:ahLst/>
            <a:cxnLst/>
            <a:rect r="r" b="b" t="t" l="l"/>
            <a:pathLst>
              <a:path h="6722813" w="14003907">
                <a:moveTo>
                  <a:pt x="0" y="0"/>
                </a:moveTo>
                <a:lnTo>
                  <a:pt x="14003907" y="0"/>
                </a:lnTo>
                <a:lnTo>
                  <a:pt x="14003907" y="6722813"/>
                </a:lnTo>
                <a:lnTo>
                  <a:pt x="0" y="67228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0" t="0" r="-109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148012"/>
            <a:ext cx="6746873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b="true" sz="6999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Screenshots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00262" y="2535487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08998" y="6276492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3"/>
                </a:lnTo>
                <a:lnTo>
                  <a:pt x="0" y="1621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9411059" cy="10287000"/>
            <a:chOff x="0" y="0"/>
            <a:chExt cx="247863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7863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78633">
                  <a:moveTo>
                    <a:pt x="0" y="0"/>
                  </a:moveTo>
                  <a:lnTo>
                    <a:pt x="2478633" y="0"/>
                  </a:lnTo>
                  <a:lnTo>
                    <a:pt x="24786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7863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477553" y="2535487"/>
            <a:ext cx="13867012" cy="6482828"/>
          </a:xfrm>
          <a:custGeom>
            <a:avLst/>
            <a:gdLst/>
            <a:ahLst/>
            <a:cxnLst/>
            <a:rect r="r" b="b" t="t" l="l"/>
            <a:pathLst>
              <a:path h="6482828" w="13867012">
                <a:moveTo>
                  <a:pt x="0" y="0"/>
                </a:moveTo>
                <a:lnTo>
                  <a:pt x="13867012" y="0"/>
                </a:lnTo>
                <a:lnTo>
                  <a:pt x="13867012" y="6482828"/>
                </a:lnTo>
                <a:lnTo>
                  <a:pt x="0" y="64828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148012"/>
            <a:ext cx="6746873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b="true" sz="6999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Screenshots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00262" y="2535487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08998" y="6276492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3"/>
                </a:lnTo>
                <a:lnTo>
                  <a:pt x="0" y="1621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9411059" cy="10287000"/>
            <a:chOff x="0" y="0"/>
            <a:chExt cx="247863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7863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78633">
                  <a:moveTo>
                    <a:pt x="0" y="0"/>
                  </a:moveTo>
                  <a:lnTo>
                    <a:pt x="2478633" y="0"/>
                  </a:lnTo>
                  <a:lnTo>
                    <a:pt x="24786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7863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236372" y="2535487"/>
            <a:ext cx="14349375" cy="6722813"/>
          </a:xfrm>
          <a:custGeom>
            <a:avLst/>
            <a:gdLst/>
            <a:ahLst/>
            <a:cxnLst/>
            <a:rect r="r" b="b" t="t" l="l"/>
            <a:pathLst>
              <a:path h="6722813" w="14349375">
                <a:moveTo>
                  <a:pt x="0" y="0"/>
                </a:moveTo>
                <a:lnTo>
                  <a:pt x="14349375" y="0"/>
                </a:lnTo>
                <a:lnTo>
                  <a:pt x="14349375" y="6722813"/>
                </a:lnTo>
                <a:lnTo>
                  <a:pt x="0" y="67228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50" r="0" b="-45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148012"/>
            <a:ext cx="6746873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b="true" sz="6999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Screenshots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DAGvM2EsKfw</dc:identifier>
  <dcterms:modified xsi:type="dcterms:W3CDTF">2011-08-01T06:04:30Z</dcterms:modified>
  <cp:revision>1</cp:revision>
  <dc:title>Team FourLoop</dc:title>
</cp:coreProperties>
</file>